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46bad66934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fb2b8fad944ce9"/>
  </p:sldMasterIdLst>
  <p:sldIdLst>
    <p:sldId xmlns:r="http://schemas.openxmlformats.org/officeDocument/2006/relationships" id="256" r:id="Ra50fc96489e049b0"/>
    <p:sldId xmlns:r="http://schemas.openxmlformats.org/officeDocument/2006/relationships" id="257" r:id="R10ed1fca1683435d"/>
    <p:sldId xmlns:r="http://schemas.openxmlformats.org/officeDocument/2006/relationships" id="258" r:id="R1d6bcaa23d1442e7"/>
    <p:sldId xmlns:r="http://schemas.openxmlformats.org/officeDocument/2006/relationships" id="259" r:id="Rf150960994d64b0a"/>
    <p:sldId xmlns:r="http://schemas.openxmlformats.org/officeDocument/2006/relationships" id="260" r:id="R4a5d7f1361fe46ce"/>
    <p:sldId xmlns:r="http://schemas.openxmlformats.org/officeDocument/2006/relationships" id="261" r:id="R72dcce681f034c5a"/>
    <p:sldId xmlns:r="http://schemas.openxmlformats.org/officeDocument/2006/relationships" id="262" r:id="R073104ceba87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b2b8fad944ce9" /><Relationship Type="http://schemas.openxmlformats.org/officeDocument/2006/relationships/slide" Target="/ppt/slides/slide1.xml" Id="Ra50fc96489e049b0" /><Relationship Type="http://schemas.openxmlformats.org/officeDocument/2006/relationships/slide" Target="/ppt/slides/slide2.xml" Id="R10ed1fca1683435d" /><Relationship Type="http://schemas.openxmlformats.org/officeDocument/2006/relationships/slide" Target="/ppt/slides/slide3.xml" Id="R1d6bcaa23d1442e7" /><Relationship Type="http://schemas.openxmlformats.org/officeDocument/2006/relationships/slide" Target="/ppt/slides/slide4.xml" Id="Rf150960994d64b0a" /><Relationship Type="http://schemas.openxmlformats.org/officeDocument/2006/relationships/slide" Target="/ppt/slides/slide5.xml" Id="R4a5d7f1361fe46ce" /><Relationship Type="http://schemas.openxmlformats.org/officeDocument/2006/relationships/slide" Target="/ppt/slides/slide6.xml" Id="R72dcce681f034c5a" /><Relationship Type="http://schemas.openxmlformats.org/officeDocument/2006/relationships/slide" Target="/ppt/slides/slide7.xml" Id="R073104ceba87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6c8d951da43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6adf75fca4398" /><Relationship Type="http://schemas.openxmlformats.org/officeDocument/2006/relationships/theme" Target="/ppt/slideMasters/theme/theme1.xml" Id="Raae41452bb78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6adf75fca43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61bf690a94b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08fb9f75945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7e6ab15c74a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21deac12244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17881d11448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c6135815e4c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f142d5f1b40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 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 TAK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37 377 801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674 794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391 823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6 913 424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Lienga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928 555 550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 TAK AS</a:t>
            </a:r>
          </a:p>
        </p:txBody>
      </p:sp>
    </p:spTree>
  </p:cSld>
  <p:clrMapOvr>
    <a:masterClrMapping xmlns:a="http://schemas.openxmlformats.org/drawingml/2006/main"/>
  </p:clrMapOvr>
</p:sld>
</file>