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6596798a9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15da8dcc74a86"/>
  </p:sldMasterIdLst>
  <p:sldIdLst>
    <p:sldId xmlns:r="http://schemas.openxmlformats.org/officeDocument/2006/relationships" id="256" r:id="Re56309f153bf47da"/>
    <p:sldId xmlns:r="http://schemas.openxmlformats.org/officeDocument/2006/relationships" id="257" r:id="Rd91c003d56264b97"/>
    <p:sldId xmlns:r="http://schemas.openxmlformats.org/officeDocument/2006/relationships" id="258" r:id="R3b48b646c3be48a3"/>
    <p:sldId xmlns:r="http://schemas.openxmlformats.org/officeDocument/2006/relationships" id="259" r:id="Re317f4354d524940"/>
    <p:sldId xmlns:r="http://schemas.openxmlformats.org/officeDocument/2006/relationships" id="260" r:id="Rb296f9479e0044af"/>
    <p:sldId xmlns:r="http://schemas.openxmlformats.org/officeDocument/2006/relationships" id="261" r:id="Rf26677f56f4748f0"/>
    <p:sldId xmlns:r="http://schemas.openxmlformats.org/officeDocument/2006/relationships" id="262" r:id="R54d860ba5788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15da8dcc74a86" /><Relationship Type="http://schemas.openxmlformats.org/officeDocument/2006/relationships/slide" Target="/ppt/slides/slide1.xml" Id="Re56309f153bf47da" /><Relationship Type="http://schemas.openxmlformats.org/officeDocument/2006/relationships/slide" Target="/ppt/slides/slide2.xml" Id="Rd91c003d56264b97" /><Relationship Type="http://schemas.openxmlformats.org/officeDocument/2006/relationships/slide" Target="/ppt/slides/slide3.xml" Id="R3b48b646c3be48a3" /><Relationship Type="http://schemas.openxmlformats.org/officeDocument/2006/relationships/slide" Target="/ppt/slides/slide4.xml" Id="Re317f4354d524940" /><Relationship Type="http://schemas.openxmlformats.org/officeDocument/2006/relationships/slide" Target="/ppt/slides/slide5.xml" Id="Rb296f9479e0044af" /><Relationship Type="http://schemas.openxmlformats.org/officeDocument/2006/relationships/slide" Target="/ppt/slides/slide6.xml" Id="Rf26677f56f4748f0" /><Relationship Type="http://schemas.openxmlformats.org/officeDocument/2006/relationships/slide" Target="/ppt/slides/slide7.xml" Id="R54d860ba5788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0146850b3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0e4ebdf74a12" /><Relationship Type="http://schemas.openxmlformats.org/officeDocument/2006/relationships/theme" Target="/ppt/slideMasters/theme/theme1.xml" Id="R43f72d1bf68c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30e4ebdf7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d6534276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b3390d83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37be4c74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5368e4b26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8d2f8e7b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5c263496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ad923855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MATMONS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MATMONS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−946 705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ERLING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Glückstads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MATMONS AS</a:t>
            </a:r>
          </a:p>
        </p:txBody>
      </p:sp>
    </p:spTree>
  </p:cSld>
  <p:clrMapOvr>
    <a:masterClrMapping xmlns:a="http://schemas.openxmlformats.org/drawingml/2006/main"/>
  </p:clrMapOvr>
</p:sld>
</file>