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8dd7cf5f4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f20533390427c"/>
  </p:sldMasterIdLst>
  <p:sldIdLst>
    <p:sldId xmlns:r="http://schemas.openxmlformats.org/officeDocument/2006/relationships" id="256" r:id="R52ef1d8e95c6455a"/>
    <p:sldId xmlns:r="http://schemas.openxmlformats.org/officeDocument/2006/relationships" id="257" r:id="Ra057e6a1d19e4d30"/>
    <p:sldId xmlns:r="http://schemas.openxmlformats.org/officeDocument/2006/relationships" id="258" r:id="R8389fb35df2e4d83"/>
    <p:sldId xmlns:r="http://schemas.openxmlformats.org/officeDocument/2006/relationships" id="259" r:id="R3fec818087c04c3d"/>
    <p:sldId xmlns:r="http://schemas.openxmlformats.org/officeDocument/2006/relationships" id="260" r:id="R50210f50e170458f"/>
    <p:sldId xmlns:r="http://schemas.openxmlformats.org/officeDocument/2006/relationships" id="261" r:id="R572e2d7d96c540b7"/>
    <p:sldId xmlns:r="http://schemas.openxmlformats.org/officeDocument/2006/relationships" id="262" r:id="R0786c3387c8e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f20533390427c" /><Relationship Type="http://schemas.openxmlformats.org/officeDocument/2006/relationships/slide" Target="/ppt/slides/slide1.xml" Id="R52ef1d8e95c6455a" /><Relationship Type="http://schemas.openxmlformats.org/officeDocument/2006/relationships/slide" Target="/ppt/slides/slide2.xml" Id="Ra057e6a1d19e4d30" /><Relationship Type="http://schemas.openxmlformats.org/officeDocument/2006/relationships/slide" Target="/ppt/slides/slide3.xml" Id="R8389fb35df2e4d83" /><Relationship Type="http://schemas.openxmlformats.org/officeDocument/2006/relationships/slide" Target="/ppt/slides/slide4.xml" Id="R3fec818087c04c3d" /><Relationship Type="http://schemas.openxmlformats.org/officeDocument/2006/relationships/slide" Target="/ppt/slides/slide5.xml" Id="R50210f50e170458f" /><Relationship Type="http://schemas.openxmlformats.org/officeDocument/2006/relationships/slide" Target="/ppt/slides/slide6.xml" Id="R572e2d7d96c540b7" /><Relationship Type="http://schemas.openxmlformats.org/officeDocument/2006/relationships/slide" Target="/ppt/slides/slide7.xml" Id="R0786c3387c8e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93fe6ba70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5a13ffe7a4cb7" /><Relationship Type="http://schemas.openxmlformats.org/officeDocument/2006/relationships/theme" Target="/ppt/slideMasters/theme/theme1.xml" Id="R4c341808509c43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5a13ffe7a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2418a593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de1a164a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e1fa1e1a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204d9cf1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3ba9fb91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e22660909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6454ab57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SNEKKERI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RENNEBU SNEKKERI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9 027 017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Hårstadkroveien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7393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SNEKKERI AS</a:t>
            </a:r>
          </a:p>
        </p:txBody>
      </p:sp>
    </p:spTree>
  </p:cSld>
  <p:clrMapOvr>
    <a:masterClrMapping xmlns:a="http://schemas.openxmlformats.org/drawingml/2006/main"/>
  </p:clrMapOvr>
</p:sld>
</file>