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5fc7186fd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bbd90ea244881"/>
  </p:sldMasterIdLst>
  <p:sldIdLst>
    <p:sldId xmlns:r="http://schemas.openxmlformats.org/officeDocument/2006/relationships" id="256" r:id="R8e21841ec51b43a3"/>
    <p:sldId xmlns:r="http://schemas.openxmlformats.org/officeDocument/2006/relationships" id="257" r:id="Rcf7e1b47efd1439a"/>
    <p:sldId xmlns:r="http://schemas.openxmlformats.org/officeDocument/2006/relationships" id="258" r:id="R278c1c9a169d4585"/>
    <p:sldId xmlns:r="http://schemas.openxmlformats.org/officeDocument/2006/relationships" id="259" r:id="Rbc81a278db134d01"/>
    <p:sldId xmlns:r="http://schemas.openxmlformats.org/officeDocument/2006/relationships" id="260" r:id="R58b626be4fc24042"/>
    <p:sldId xmlns:r="http://schemas.openxmlformats.org/officeDocument/2006/relationships" id="261" r:id="R0e892ccf816947b7"/>
    <p:sldId xmlns:r="http://schemas.openxmlformats.org/officeDocument/2006/relationships" id="262" r:id="R8495cdae74db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bbd90ea244881" /><Relationship Type="http://schemas.openxmlformats.org/officeDocument/2006/relationships/slide" Target="/ppt/slides/slide1.xml" Id="R8e21841ec51b43a3" /><Relationship Type="http://schemas.openxmlformats.org/officeDocument/2006/relationships/slide" Target="/ppt/slides/slide2.xml" Id="Rcf7e1b47efd1439a" /><Relationship Type="http://schemas.openxmlformats.org/officeDocument/2006/relationships/slide" Target="/ppt/slides/slide3.xml" Id="R278c1c9a169d4585" /><Relationship Type="http://schemas.openxmlformats.org/officeDocument/2006/relationships/slide" Target="/ppt/slides/slide4.xml" Id="Rbc81a278db134d01" /><Relationship Type="http://schemas.openxmlformats.org/officeDocument/2006/relationships/slide" Target="/ppt/slides/slide5.xml" Id="R58b626be4fc24042" /><Relationship Type="http://schemas.openxmlformats.org/officeDocument/2006/relationships/slide" Target="/ppt/slides/slide6.xml" Id="R0e892ccf816947b7" /><Relationship Type="http://schemas.openxmlformats.org/officeDocument/2006/relationships/slide" Target="/ppt/slides/slide7.xml" Id="R8495cdae74db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0bce5294d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7ba2d53e4f04" /><Relationship Type="http://schemas.openxmlformats.org/officeDocument/2006/relationships/theme" Target="/ppt/slideMasters/theme/theme1.xml" Id="R528f4945debd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27ba2d53e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382ca9afb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639b30813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bb73851d7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79e0dd959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e44ce4a7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4aab5c41c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97de58c5d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 INVEST AS ble etablert [år] og holder til i Bølandet.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88 457 801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88 715 599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EGGESBØ OTTESEN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Skinnesvegen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6095 Bølandet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 INVEST AS</a:t>
            </a:r>
          </a:p>
        </p:txBody>
      </p:sp>
    </p:spTree>
  </p:cSld>
  <p:clrMapOvr>
    <a:masterClrMapping xmlns:a="http://schemas.openxmlformats.org/drawingml/2006/main"/>
  </p:clrMapOvr>
</p:sld>
</file>