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7e3553638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5ed77cb6614a3c"/>
  </p:sldMasterIdLst>
  <p:sldIdLst>
    <p:sldId xmlns:r="http://schemas.openxmlformats.org/officeDocument/2006/relationships" id="256" r:id="R95cd2d9e81654b3b"/>
    <p:sldId xmlns:r="http://schemas.openxmlformats.org/officeDocument/2006/relationships" id="257" r:id="Ra411a4aeacaa4d9c"/>
    <p:sldId xmlns:r="http://schemas.openxmlformats.org/officeDocument/2006/relationships" id="258" r:id="Rd56f822b7f5b429b"/>
    <p:sldId xmlns:r="http://schemas.openxmlformats.org/officeDocument/2006/relationships" id="259" r:id="R24d11af248e044fd"/>
    <p:sldId xmlns:r="http://schemas.openxmlformats.org/officeDocument/2006/relationships" id="260" r:id="R8248489400364fe8"/>
    <p:sldId xmlns:r="http://schemas.openxmlformats.org/officeDocument/2006/relationships" id="261" r:id="R84b6c037f3294c5b"/>
    <p:sldId xmlns:r="http://schemas.openxmlformats.org/officeDocument/2006/relationships" id="262" r:id="R5626f5851f2e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ed77cb6614a3c" /><Relationship Type="http://schemas.openxmlformats.org/officeDocument/2006/relationships/slide" Target="/ppt/slides/slide1.xml" Id="R95cd2d9e81654b3b" /><Relationship Type="http://schemas.openxmlformats.org/officeDocument/2006/relationships/slide" Target="/ppt/slides/slide2.xml" Id="Ra411a4aeacaa4d9c" /><Relationship Type="http://schemas.openxmlformats.org/officeDocument/2006/relationships/slide" Target="/ppt/slides/slide3.xml" Id="Rd56f822b7f5b429b" /><Relationship Type="http://schemas.openxmlformats.org/officeDocument/2006/relationships/slide" Target="/ppt/slides/slide4.xml" Id="R24d11af248e044fd" /><Relationship Type="http://schemas.openxmlformats.org/officeDocument/2006/relationships/slide" Target="/ppt/slides/slide5.xml" Id="R8248489400364fe8" /><Relationship Type="http://schemas.openxmlformats.org/officeDocument/2006/relationships/slide" Target="/ppt/slides/slide6.xml" Id="R84b6c037f3294c5b" /><Relationship Type="http://schemas.openxmlformats.org/officeDocument/2006/relationships/slide" Target="/ppt/slides/slide7.xml" Id="R5626f5851f2e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79d2d79c445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71f86743a4bef" /><Relationship Type="http://schemas.openxmlformats.org/officeDocument/2006/relationships/theme" Target="/ppt/slideMasters/theme/theme1.xml" Id="R177f649c996943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071f86743a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ddcba6b7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924074cf7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935a8547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266aa48bc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e45deb764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7e677b23b4a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b977654a6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TVERBERG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10 012 947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TVERBERG JO-STIAN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Bergshagen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928 558 207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TVERBERG INVEST AS</a:t>
            </a:r>
          </a:p>
        </p:txBody>
      </p:sp>
    </p:spTree>
  </p:cSld>
  <p:clrMapOvr>
    <a:masterClrMapping xmlns:a="http://schemas.openxmlformats.org/drawingml/2006/main"/>
  </p:clrMapOvr>
</p:sld>
</file>