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bc2633e57d44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7cae6896c460c"/>
  </p:sldMasterIdLst>
  <p:sldIdLst>
    <p:sldId xmlns:r="http://schemas.openxmlformats.org/officeDocument/2006/relationships" id="256" r:id="Rc591aca9a4264c45"/>
    <p:sldId xmlns:r="http://schemas.openxmlformats.org/officeDocument/2006/relationships" id="257" r:id="Rcb86e29ca6ce4596"/>
    <p:sldId xmlns:r="http://schemas.openxmlformats.org/officeDocument/2006/relationships" id="258" r:id="R8270b2953ae34070"/>
    <p:sldId xmlns:r="http://schemas.openxmlformats.org/officeDocument/2006/relationships" id="259" r:id="R378eb1db9a4f4a0c"/>
    <p:sldId xmlns:r="http://schemas.openxmlformats.org/officeDocument/2006/relationships" id="260" r:id="R3dc459663cc44a74"/>
    <p:sldId xmlns:r="http://schemas.openxmlformats.org/officeDocument/2006/relationships" id="261" r:id="R01fac734c6e34903"/>
    <p:sldId xmlns:r="http://schemas.openxmlformats.org/officeDocument/2006/relationships" id="262" r:id="Rc62886247630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7cae6896c460c" /><Relationship Type="http://schemas.openxmlformats.org/officeDocument/2006/relationships/slide" Target="/ppt/slides/slide1.xml" Id="Rc591aca9a4264c45" /><Relationship Type="http://schemas.openxmlformats.org/officeDocument/2006/relationships/slide" Target="/ppt/slides/slide2.xml" Id="Rcb86e29ca6ce4596" /><Relationship Type="http://schemas.openxmlformats.org/officeDocument/2006/relationships/slide" Target="/ppt/slides/slide3.xml" Id="R8270b2953ae34070" /><Relationship Type="http://schemas.openxmlformats.org/officeDocument/2006/relationships/slide" Target="/ppt/slides/slide4.xml" Id="R378eb1db9a4f4a0c" /><Relationship Type="http://schemas.openxmlformats.org/officeDocument/2006/relationships/slide" Target="/ppt/slides/slide5.xml" Id="R3dc459663cc44a74" /><Relationship Type="http://schemas.openxmlformats.org/officeDocument/2006/relationships/slide" Target="/ppt/slides/slide6.xml" Id="R01fac734c6e34903" /><Relationship Type="http://schemas.openxmlformats.org/officeDocument/2006/relationships/slide" Target="/ppt/slides/slide7.xml" Id="Rc62886247630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fbbb20a83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e658ba2604e83" /><Relationship Type="http://schemas.openxmlformats.org/officeDocument/2006/relationships/theme" Target="/ppt/slideMasters/theme/theme1.xml" Id="R68e0fd417241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e658ba260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70ab61ee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bcf103cc4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f9555658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233f27f2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6a0932125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4b6cd6e7f41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7b7a0eb84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