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bc1098907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052a0d0d44961"/>
  </p:sldMasterIdLst>
  <p:sldIdLst>
    <p:sldId xmlns:r="http://schemas.openxmlformats.org/officeDocument/2006/relationships" id="256" r:id="Re6175aab4e014b2b"/>
    <p:sldId xmlns:r="http://schemas.openxmlformats.org/officeDocument/2006/relationships" id="257" r:id="Re4cb191926044d72"/>
    <p:sldId xmlns:r="http://schemas.openxmlformats.org/officeDocument/2006/relationships" id="258" r:id="R616b323d9bea43fa"/>
    <p:sldId xmlns:r="http://schemas.openxmlformats.org/officeDocument/2006/relationships" id="259" r:id="Reb01980d83254a1b"/>
    <p:sldId xmlns:r="http://schemas.openxmlformats.org/officeDocument/2006/relationships" id="260" r:id="R76e4f9f4a91a478b"/>
    <p:sldId xmlns:r="http://schemas.openxmlformats.org/officeDocument/2006/relationships" id="261" r:id="R03f24deaba664b8b"/>
    <p:sldId xmlns:r="http://schemas.openxmlformats.org/officeDocument/2006/relationships" id="262" r:id="Rb71f380941b1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052a0d0d44961" /><Relationship Type="http://schemas.openxmlformats.org/officeDocument/2006/relationships/slide" Target="/ppt/slides/slide1.xml" Id="Re6175aab4e014b2b" /><Relationship Type="http://schemas.openxmlformats.org/officeDocument/2006/relationships/slide" Target="/ppt/slides/slide2.xml" Id="Re4cb191926044d72" /><Relationship Type="http://schemas.openxmlformats.org/officeDocument/2006/relationships/slide" Target="/ppt/slides/slide3.xml" Id="R616b323d9bea43fa" /><Relationship Type="http://schemas.openxmlformats.org/officeDocument/2006/relationships/slide" Target="/ppt/slides/slide4.xml" Id="Reb01980d83254a1b" /><Relationship Type="http://schemas.openxmlformats.org/officeDocument/2006/relationships/slide" Target="/ppt/slides/slide5.xml" Id="R76e4f9f4a91a478b" /><Relationship Type="http://schemas.openxmlformats.org/officeDocument/2006/relationships/slide" Target="/ppt/slides/slide6.xml" Id="R03f24deaba664b8b" /><Relationship Type="http://schemas.openxmlformats.org/officeDocument/2006/relationships/slide" Target="/ppt/slides/slide7.xml" Id="Rb71f380941b1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b9341c446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1550f4cc40f6" /><Relationship Type="http://schemas.openxmlformats.org/officeDocument/2006/relationships/theme" Target="/ppt/slideMasters/theme/theme1.xml" Id="R0b92574210b7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b1550f4cc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54f06de1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ca17482ba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1cb8ee35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44ae0246a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1932dc6b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057a91972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0f72ab343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TEBELA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TEBELA INVEST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4 414 331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TEBELA INVEST AS</a:t>
            </a:r>
          </a:p>
        </p:txBody>
      </p:sp>
    </p:spTree>
  </p:cSld>
  <p:clrMapOvr>
    <a:masterClrMapping xmlns:a="http://schemas.openxmlformats.org/drawingml/2006/main"/>
  </p:clrMapOvr>
</p:sld>
</file>