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6665762b7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38a0fef094821"/>
  </p:sldMasterIdLst>
  <p:sldIdLst>
    <p:sldId xmlns:r="http://schemas.openxmlformats.org/officeDocument/2006/relationships" id="256" r:id="R295a441a68b04f9c"/>
    <p:sldId xmlns:r="http://schemas.openxmlformats.org/officeDocument/2006/relationships" id="257" r:id="Rfd8cd6fbd6a948ad"/>
    <p:sldId xmlns:r="http://schemas.openxmlformats.org/officeDocument/2006/relationships" id="258" r:id="Rb083cadb421549e3"/>
    <p:sldId xmlns:r="http://schemas.openxmlformats.org/officeDocument/2006/relationships" id="259" r:id="R3c35798921f441ec"/>
    <p:sldId xmlns:r="http://schemas.openxmlformats.org/officeDocument/2006/relationships" id="260" r:id="Rc80920ef3b6d4654"/>
    <p:sldId xmlns:r="http://schemas.openxmlformats.org/officeDocument/2006/relationships" id="261" r:id="R9806e38016d4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38a0fef094821" /><Relationship Type="http://schemas.openxmlformats.org/officeDocument/2006/relationships/slide" Target="/ppt/slides/slide1.xml" Id="R295a441a68b04f9c" /><Relationship Type="http://schemas.openxmlformats.org/officeDocument/2006/relationships/slide" Target="/ppt/slides/slide2.xml" Id="Rfd8cd6fbd6a948ad" /><Relationship Type="http://schemas.openxmlformats.org/officeDocument/2006/relationships/slide" Target="/ppt/slides/slide3.xml" Id="Rb083cadb421549e3" /><Relationship Type="http://schemas.openxmlformats.org/officeDocument/2006/relationships/slide" Target="/ppt/slides/slide4.xml" Id="R3c35798921f441ec" /><Relationship Type="http://schemas.openxmlformats.org/officeDocument/2006/relationships/slide" Target="/ppt/slides/slide5.xml" Id="Rc80920ef3b6d4654" /><Relationship Type="http://schemas.openxmlformats.org/officeDocument/2006/relationships/slide" Target="/ppt/slides/slide6.xml" Id="R9806e38016d4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34103130b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8c2210ff4066" /><Relationship Type="http://schemas.openxmlformats.org/officeDocument/2006/relationships/theme" Target="/ppt/slideMasters/theme/theme1.xml" Id="R24a75eb87789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e8c2210ff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390b2112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9bd09fad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b8d58a3f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67cedb73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81487ae38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8122618f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4363 Brusand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928 578 313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