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0706ccfd894b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4c3edc011544e9"/>
  </p:sldMasterIdLst>
  <p:sldIdLst>
    <p:sldId xmlns:r="http://schemas.openxmlformats.org/officeDocument/2006/relationships" id="256" r:id="Rca5350624dab4ed1"/>
    <p:sldId xmlns:r="http://schemas.openxmlformats.org/officeDocument/2006/relationships" id="257" r:id="R7457a455043b4535"/>
    <p:sldId xmlns:r="http://schemas.openxmlformats.org/officeDocument/2006/relationships" id="258" r:id="R394960f4dd7d42fc"/>
    <p:sldId xmlns:r="http://schemas.openxmlformats.org/officeDocument/2006/relationships" id="259" r:id="R2db54d766ff7479c"/>
    <p:sldId xmlns:r="http://schemas.openxmlformats.org/officeDocument/2006/relationships" id="260" r:id="R0ec26dc853de4961"/>
    <p:sldId xmlns:r="http://schemas.openxmlformats.org/officeDocument/2006/relationships" id="261" r:id="R26daa8d206ed4afd"/>
    <p:sldId xmlns:r="http://schemas.openxmlformats.org/officeDocument/2006/relationships" id="262" r:id="Re4fcaab9ac8f47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4c3edc011544e9" /><Relationship Type="http://schemas.openxmlformats.org/officeDocument/2006/relationships/slide" Target="/ppt/slides/slide1.xml" Id="Rca5350624dab4ed1" /><Relationship Type="http://schemas.openxmlformats.org/officeDocument/2006/relationships/slide" Target="/ppt/slides/slide2.xml" Id="R7457a455043b4535" /><Relationship Type="http://schemas.openxmlformats.org/officeDocument/2006/relationships/slide" Target="/ppt/slides/slide3.xml" Id="R394960f4dd7d42fc" /><Relationship Type="http://schemas.openxmlformats.org/officeDocument/2006/relationships/slide" Target="/ppt/slides/slide4.xml" Id="R2db54d766ff7479c" /><Relationship Type="http://schemas.openxmlformats.org/officeDocument/2006/relationships/slide" Target="/ppt/slides/slide5.xml" Id="R0ec26dc853de4961" /><Relationship Type="http://schemas.openxmlformats.org/officeDocument/2006/relationships/slide" Target="/ppt/slides/slide6.xml" Id="R26daa8d206ed4afd" /><Relationship Type="http://schemas.openxmlformats.org/officeDocument/2006/relationships/slide" Target="/ppt/slides/slide7.xml" Id="Re4fcaab9ac8f47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a8650d6d044c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96cdc0e024fba" /><Relationship Type="http://schemas.openxmlformats.org/officeDocument/2006/relationships/theme" Target="/ppt/slideMasters/theme/theme1.xml" Id="Rddd0251100084c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f96cdc0e024f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4d90513d14b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713fc7cf842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ee7e6205846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374c66c474a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e68bacaee4e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088e1e72a4c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56cdc8ce54f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WISI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WISI INVEST AS ble etablert [år] og holder til i Brusand.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886 014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2 802 465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2 802 465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FUGLESTAD WIDAR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4363 Brusand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928 578 313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WISI INVEST AS</a:t>
            </a:r>
          </a:p>
        </p:txBody>
      </p:sp>
    </p:spTree>
  </p:cSld>
  <p:clrMapOvr>
    <a:masterClrMapping xmlns:a="http://schemas.openxmlformats.org/drawingml/2006/main"/>
  </p:clrMapOvr>
</p:sld>
</file>