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1e3a4a529b49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52c81d04f54738"/>
  </p:sldMasterIdLst>
  <p:sldIdLst>
    <p:sldId xmlns:r="http://schemas.openxmlformats.org/officeDocument/2006/relationships" id="256" r:id="R555bd4f8dc264fd0"/>
    <p:sldId xmlns:r="http://schemas.openxmlformats.org/officeDocument/2006/relationships" id="257" r:id="R95a1f2ffe6ba48bb"/>
    <p:sldId xmlns:r="http://schemas.openxmlformats.org/officeDocument/2006/relationships" id="258" r:id="R977c1a00ce7e4bc0"/>
    <p:sldId xmlns:r="http://schemas.openxmlformats.org/officeDocument/2006/relationships" id="259" r:id="R96b9621bd99f490e"/>
    <p:sldId xmlns:r="http://schemas.openxmlformats.org/officeDocument/2006/relationships" id="260" r:id="Rf2bbfb137af5421a"/>
    <p:sldId xmlns:r="http://schemas.openxmlformats.org/officeDocument/2006/relationships" id="261" r:id="R1271bb612cf1408c"/>
    <p:sldId xmlns:r="http://schemas.openxmlformats.org/officeDocument/2006/relationships" id="262" r:id="R21550f23fb0442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52c81d04f54738" /><Relationship Type="http://schemas.openxmlformats.org/officeDocument/2006/relationships/slide" Target="/ppt/slides/slide1.xml" Id="R555bd4f8dc264fd0" /><Relationship Type="http://schemas.openxmlformats.org/officeDocument/2006/relationships/slide" Target="/ppt/slides/slide2.xml" Id="R95a1f2ffe6ba48bb" /><Relationship Type="http://schemas.openxmlformats.org/officeDocument/2006/relationships/slide" Target="/ppt/slides/slide3.xml" Id="R977c1a00ce7e4bc0" /><Relationship Type="http://schemas.openxmlformats.org/officeDocument/2006/relationships/slide" Target="/ppt/slides/slide4.xml" Id="R96b9621bd99f490e" /><Relationship Type="http://schemas.openxmlformats.org/officeDocument/2006/relationships/slide" Target="/ppt/slides/slide5.xml" Id="Rf2bbfb137af5421a" /><Relationship Type="http://schemas.openxmlformats.org/officeDocument/2006/relationships/slide" Target="/ppt/slides/slide6.xml" Id="R1271bb612cf1408c" /><Relationship Type="http://schemas.openxmlformats.org/officeDocument/2006/relationships/slide" Target="/ppt/slides/slide7.xml" Id="R21550f23fb0442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e2ff4dcc9540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c43c702d14545" /><Relationship Type="http://schemas.openxmlformats.org/officeDocument/2006/relationships/theme" Target="/ppt/slideMasters/theme/theme1.xml" Id="Ra83b738890454e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9c43c702d145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9977d03fe43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fdc20431146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e28681a424f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299fc9d934a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f620103b143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67babef9c46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dfdeebd4644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AGRITECH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AGRITECH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AGRITECH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AGRITECH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AGRITECH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AGRITECH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3 649 971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−48 255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702 142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AGRITECH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KOLSTAD BJØRNAR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AGRITECH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Bjørnar Kolstad, Helgesvegen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7716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928 580 040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AGRITECH AS</a:t>
            </a:r>
          </a:p>
        </p:txBody>
      </p:sp>
    </p:spTree>
  </p:cSld>
  <p:clrMapOvr>
    <a:masterClrMapping xmlns:a="http://schemas.openxmlformats.org/drawingml/2006/main"/>
  </p:clrMapOvr>
</p:sld>
</file>