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5cb53dff3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b904d06f304fdd"/>
  </p:sldMasterIdLst>
  <p:sldIdLst>
    <p:sldId xmlns:r="http://schemas.openxmlformats.org/officeDocument/2006/relationships" id="256" r:id="R51b30ac33b674913"/>
    <p:sldId xmlns:r="http://schemas.openxmlformats.org/officeDocument/2006/relationships" id="257" r:id="R3a1b64d25edc4d67"/>
    <p:sldId xmlns:r="http://schemas.openxmlformats.org/officeDocument/2006/relationships" id="258" r:id="R1366e43d7d484f96"/>
    <p:sldId xmlns:r="http://schemas.openxmlformats.org/officeDocument/2006/relationships" id="259" r:id="R16eacd7859694117"/>
    <p:sldId xmlns:r="http://schemas.openxmlformats.org/officeDocument/2006/relationships" id="260" r:id="Rcdb49796d8ec4a95"/>
    <p:sldId xmlns:r="http://schemas.openxmlformats.org/officeDocument/2006/relationships" id="261" r:id="Rd0baa9be364a4375"/>
    <p:sldId xmlns:r="http://schemas.openxmlformats.org/officeDocument/2006/relationships" id="262" r:id="R5762816bb33d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904d06f304fdd" /><Relationship Type="http://schemas.openxmlformats.org/officeDocument/2006/relationships/slide" Target="/ppt/slides/slide1.xml" Id="R51b30ac33b674913" /><Relationship Type="http://schemas.openxmlformats.org/officeDocument/2006/relationships/slide" Target="/ppt/slides/slide2.xml" Id="R3a1b64d25edc4d67" /><Relationship Type="http://schemas.openxmlformats.org/officeDocument/2006/relationships/slide" Target="/ppt/slides/slide3.xml" Id="R1366e43d7d484f96" /><Relationship Type="http://schemas.openxmlformats.org/officeDocument/2006/relationships/slide" Target="/ppt/slides/slide4.xml" Id="R16eacd7859694117" /><Relationship Type="http://schemas.openxmlformats.org/officeDocument/2006/relationships/slide" Target="/ppt/slides/slide5.xml" Id="Rcdb49796d8ec4a95" /><Relationship Type="http://schemas.openxmlformats.org/officeDocument/2006/relationships/slide" Target="/ppt/slides/slide6.xml" Id="Rd0baa9be364a4375" /><Relationship Type="http://schemas.openxmlformats.org/officeDocument/2006/relationships/slide" Target="/ppt/slides/slide7.xml" Id="R5762816bb33d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bdd3e0bfc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0b13d4ed5486e" /><Relationship Type="http://schemas.openxmlformats.org/officeDocument/2006/relationships/theme" Target="/ppt/slideMasters/theme/theme1.xml" Id="Rd2ea1fc3f53b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0b13d4ed5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9adf22f2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099c52c0f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8ac0b28d6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3c8725f76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ba5cb42d0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d959c69f043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00bf82e5a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MORHOF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MORHOF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928 580 350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MORHOF HOLDING AS</a:t>
            </a:r>
          </a:p>
        </p:txBody>
      </p:sp>
    </p:spTree>
  </p:cSld>
  <p:clrMapOvr>
    <a:masterClrMapping xmlns:a="http://schemas.openxmlformats.org/drawingml/2006/main"/>
  </p:clrMapOvr>
</p:sld>
</file>