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d149f1ac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eed74d4b944b1"/>
  </p:sldMasterIdLst>
  <p:sldIdLst>
    <p:sldId xmlns:r="http://schemas.openxmlformats.org/officeDocument/2006/relationships" id="256" r:id="R5b7a9f0877c340f8"/>
    <p:sldId xmlns:r="http://schemas.openxmlformats.org/officeDocument/2006/relationships" id="257" r:id="R1b4eaed0e07c4445"/>
    <p:sldId xmlns:r="http://schemas.openxmlformats.org/officeDocument/2006/relationships" id="258" r:id="R400dddbc10dc4336"/>
    <p:sldId xmlns:r="http://schemas.openxmlformats.org/officeDocument/2006/relationships" id="259" r:id="Rb9cb4bbc13b84314"/>
    <p:sldId xmlns:r="http://schemas.openxmlformats.org/officeDocument/2006/relationships" id="260" r:id="R5dd0d1eb420947a7"/>
    <p:sldId xmlns:r="http://schemas.openxmlformats.org/officeDocument/2006/relationships" id="261" r:id="R6b487c6559044261"/>
    <p:sldId xmlns:r="http://schemas.openxmlformats.org/officeDocument/2006/relationships" id="262" r:id="R12cc85d168a1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eed74d4b944b1" /><Relationship Type="http://schemas.openxmlformats.org/officeDocument/2006/relationships/slide" Target="/ppt/slides/slide1.xml" Id="R5b7a9f0877c340f8" /><Relationship Type="http://schemas.openxmlformats.org/officeDocument/2006/relationships/slide" Target="/ppt/slides/slide2.xml" Id="R1b4eaed0e07c4445" /><Relationship Type="http://schemas.openxmlformats.org/officeDocument/2006/relationships/slide" Target="/ppt/slides/slide3.xml" Id="R400dddbc10dc4336" /><Relationship Type="http://schemas.openxmlformats.org/officeDocument/2006/relationships/slide" Target="/ppt/slides/slide4.xml" Id="Rb9cb4bbc13b84314" /><Relationship Type="http://schemas.openxmlformats.org/officeDocument/2006/relationships/slide" Target="/ppt/slides/slide5.xml" Id="R5dd0d1eb420947a7" /><Relationship Type="http://schemas.openxmlformats.org/officeDocument/2006/relationships/slide" Target="/ppt/slides/slide6.xml" Id="R6b487c6559044261" /><Relationship Type="http://schemas.openxmlformats.org/officeDocument/2006/relationships/slide" Target="/ppt/slides/slide7.xml" Id="R12cc85d168a1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99dd60e52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4951547b402e" /><Relationship Type="http://schemas.openxmlformats.org/officeDocument/2006/relationships/theme" Target="/ppt/slideMasters/theme/theme1.xml" Id="R900b52606452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34951547b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8368bf0b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fc1a0fdf4f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70946164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04ec0e861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61fa58fb41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f5a999a4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6a40092e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ESKIL BRØNDBO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BRØNDBO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911 445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BRØNDBO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 Kvalstads 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928 594 467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BRØNDBO AS</a:t>
            </a:r>
          </a:p>
        </p:txBody>
      </p:sp>
    </p:spTree>
  </p:cSld>
  <p:clrMapOvr>
    <a:masterClrMapping xmlns:a="http://schemas.openxmlformats.org/drawingml/2006/main"/>
  </p:clrMapOvr>
</p:sld>
</file>