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63bbb3df344a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ef2f2dfeaf4672"/>
  </p:sldMasterIdLst>
  <p:sldIdLst>
    <p:sldId xmlns:r="http://schemas.openxmlformats.org/officeDocument/2006/relationships" id="256" r:id="R95e79115954d47c0"/>
    <p:sldId xmlns:r="http://schemas.openxmlformats.org/officeDocument/2006/relationships" id="257" r:id="R39b60da3e8f6497e"/>
    <p:sldId xmlns:r="http://schemas.openxmlformats.org/officeDocument/2006/relationships" id="258" r:id="Rdb803e2d4e534ee1"/>
    <p:sldId xmlns:r="http://schemas.openxmlformats.org/officeDocument/2006/relationships" id="259" r:id="R36920c03ca8a4ae9"/>
    <p:sldId xmlns:r="http://schemas.openxmlformats.org/officeDocument/2006/relationships" id="260" r:id="Rcc66c94a1f4f4dbc"/>
    <p:sldId xmlns:r="http://schemas.openxmlformats.org/officeDocument/2006/relationships" id="261" r:id="R4194a001d74a467b"/>
    <p:sldId xmlns:r="http://schemas.openxmlformats.org/officeDocument/2006/relationships" id="262" r:id="R2950ca9e36b24e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ef2f2dfeaf4672" /><Relationship Type="http://schemas.openxmlformats.org/officeDocument/2006/relationships/slide" Target="/ppt/slides/slide1.xml" Id="R95e79115954d47c0" /><Relationship Type="http://schemas.openxmlformats.org/officeDocument/2006/relationships/slide" Target="/ppt/slides/slide2.xml" Id="R39b60da3e8f6497e" /><Relationship Type="http://schemas.openxmlformats.org/officeDocument/2006/relationships/slide" Target="/ppt/slides/slide3.xml" Id="Rdb803e2d4e534ee1" /><Relationship Type="http://schemas.openxmlformats.org/officeDocument/2006/relationships/slide" Target="/ppt/slides/slide4.xml" Id="R36920c03ca8a4ae9" /><Relationship Type="http://schemas.openxmlformats.org/officeDocument/2006/relationships/slide" Target="/ppt/slides/slide5.xml" Id="Rcc66c94a1f4f4dbc" /><Relationship Type="http://schemas.openxmlformats.org/officeDocument/2006/relationships/slide" Target="/ppt/slides/slide6.xml" Id="R4194a001d74a467b" /><Relationship Type="http://schemas.openxmlformats.org/officeDocument/2006/relationships/slide" Target="/ppt/slides/slide7.xml" Id="R2950ca9e36b24e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05318db35c4b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c8dd5e5974f80" /><Relationship Type="http://schemas.openxmlformats.org/officeDocument/2006/relationships/theme" Target="/ppt/slideMasters/theme/theme1.xml" Id="R24de546932aa4f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5c8dd5e5974f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8966f733e4c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14458568143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82ec907174d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b0fce1ec6844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a16989c8d41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c229303ac47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d56a4eddb4f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BUILT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BUILT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BUILT ENTREPRENØR AS ble etablert [år] og holder til i Kvaløya.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BUILT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BUILT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BUILT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1 218 627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−244 871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−197 017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215 579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BUILT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PIHL HUGO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MARTHINSEN MORTEN JAKOB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BUILT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Sandneshamnvegen 430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9108 Kvaløya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928 594 491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BUILT ENTREPRENØR AS</a:t>
            </a:r>
          </a:p>
        </p:txBody>
      </p:sp>
    </p:spTree>
  </p:cSld>
  <p:clrMapOvr>
    <a:masterClrMapping xmlns:a="http://schemas.openxmlformats.org/drawingml/2006/main"/>
  </p:clrMapOvr>
</p:sld>
</file>