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f18409b6a94a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5e8fce036a4924"/>
  </p:sldMasterIdLst>
  <p:sldIdLst>
    <p:sldId xmlns:r="http://schemas.openxmlformats.org/officeDocument/2006/relationships" id="256" r:id="R6500df8eb1f24027"/>
    <p:sldId xmlns:r="http://schemas.openxmlformats.org/officeDocument/2006/relationships" id="257" r:id="Rced8139aa6da4e48"/>
    <p:sldId xmlns:r="http://schemas.openxmlformats.org/officeDocument/2006/relationships" id="258" r:id="R229fe1e9e8e44900"/>
    <p:sldId xmlns:r="http://schemas.openxmlformats.org/officeDocument/2006/relationships" id="259" r:id="R44e62785c38e4fd5"/>
    <p:sldId xmlns:r="http://schemas.openxmlformats.org/officeDocument/2006/relationships" id="260" r:id="R88e53be8845b442d"/>
    <p:sldId xmlns:r="http://schemas.openxmlformats.org/officeDocument/2006/relationships" id="261" r:id="R23962766274040ce"/>
    <p:sldId xmlns:r="http://schemas.openxmlformats.org/officeDocument/2006/relationships" id="262" r:id="Rdf81b4cc724d46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e8fce036a4924" /><Relationship Type="http://schemas.openxmlformats.org/officeDocument/2006/relationships/slide" Target="/ppt/slides/slide1.xml" Id="R6500df8eb1f24027" /><Relationship Type="http://schemas.openxmlformats.org/officeDocument/2006/relationships/slide" Target="/ppt/slides/slide2.xml" Id="Rced8139aa6da4e48" /><Relationship Type="http://schemas.openxmlformats.org/officeDocument/2006/relationships/slide" Target="/ppt/slides/slide3.xml" Id="R229fe1e9e8e44900" /><Relationship Type="http://schemas.openxmlformats.org/officeDocument/2006/relationships/slide" Target="/ppt/slides/slide4.xml" Id="R44e62785c38e4fd5" /><Relationship Type="http://schemas.openxmlformats.org/officeDocument/2006/relationships/slide" Target="/ppt/slides/slide5.xml" Id="R88e53be8845b442d" /><Relationship Type="http://schemas.openxmlformats.org/officeDocument/2006/relationships/slide" Target="/ppt/slides/slide6.xml" Id="R23962766274040ce" /><Relationship Type="http://schemas.openxmlformats.org/officeDocument/2006/relationships/slide" Target="/ppt/slides/slide7.xml" Id="Rdf81b4cc724d46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dc42fb2f14e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86a946d214cb1" /><Relationship Type="http://schemas.openxmlformats.org/officeDocument/2006/relationships/theme" Target="/ppt/slideMasters/theme/theme1.xml" Id="Rab14229a852f44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586a946d214c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f583400264c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9808a5ae14b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157a9e10948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9bcb6273645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22b7008d94b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de5d7a15c45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0d298ad774a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ÅNDALSNES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ÅNDALSNES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4 202 655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602 125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472 996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619 722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1 866 802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ENDRE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AHO-HOLDING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928 595 927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ÅNDALSNES AS</a:t>
            </a:r>
          </a:p>
        </p:txBody>
      </p:sp>
    </p:spTree>
  </p:cSld>
  <p:clrMapOvr>
    <a:masterClrMapping xmlns:a="http://schemas.openxmlformats.org/drawingml/2006/main"/>
  </p:clrMapOvr>
</p:sld>
</file>