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99ac3aeb714c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681001b3af4f45"/>
  </p:sldMasterIdLst>
  <p:sldIdLst>
    <p:sldId xmlns:r="http://schemas.openxmlformats.org/officeDocument/2006/relationships" id="256" r:id="R8c5b2b3736dc4604"/>
    <p:sldId xmlns:r="http://schemas.openxmlformats.org/officeDocument/2006/relationships" id="257" r:id="Rd3669d67fe3341b6"/>
    <p:sldId xmlns:r="http://schemas.openxmlformats.org/officeDocument/2006/relationships" id="258" r:id="R7eaba66e36ea42f7"/>
    <p:sldId xmlns:r="http://schemas.openxmlformats.org/officeDocument/2006/relationships" id="259" r:id="R23177fee6fb642f8"/>
    <p:sldId xmlns:r="http://schemas.openxmlformats.org/officeDocument/2006/relationships" id="260" r:id="R8631569a6a984daa"/>
    <p:sldId xmlns:r="http://schemas.openxmlformats.org/officeDocument/2006/relationships" id="261" r:id="R253a9864cb03468c"/>
    <p:sldId xmlns:r="http://schemas.openxmlformats.org/officeDocument/2006/relationships" id="262" r:id="R15842de229ba42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681001b3af4f45" /><Relationship Type="http://schemas.openxmlformats.org/officeDocument/2006/relationships/slide" Target="/ppt/slides/slide1.xml" Id="R8c5b2b3736dc4604" /><Relationship Type="http://schemas.openxmlformats.org/officeDocument/2006/relationships/slide" Target="/ppt/slides/slide2.xml" Id="Rd3669d67fe3341b6" /><Relationship Type="http://schemas.openxmlformats.org/officeDocument/2006/relationships/slide" Target="/ppt/slides/slide3.xml" Id="R7eaba66e36ea42f7" /><Relationship Type="http://schemas.openxmlformats.org/officeDocument/2006/relationships/slide" Target="/ppt/slides/slide4.xml" Id="R23177fee6fb642f8" /><Relationship Type="http://schemas.openxmlformats.org/officeDocument/2006/relationships/slide" Target="/ppt/slides/slide5.xml" Id="R8631569a6a984daa" /><Relationship Type="http://schemas.openxmlformats.org/officeDocument/2006/relationships/slide" Target="/ppt/slides/slide6.xml" Id="R253a9864cb03468c" /><Relationship Type="http://schemas.openxmlformats.org/officeDocument/2006/relationships/slide" Target="/ppt/slides/slide7.xml" Id="R15842de229ba42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bd0dfd7d0946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f870bf8504c49" /><Relationship Type="http://schemas.openxmlformats.org/officeDocument/2006/relationships/theme" Target="/ppt/slideMasters/theme/theme1.xml" Id="Rec861be2671e48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3f870bf8504c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5d730a1d04a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bf3fb023645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6c0d257ae48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426dc26bd43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59c246f5c4d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24714cc9b46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f611f88194f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ERE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356 629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956 082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1 493 537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REBECKA ERIKSSON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Heer terrasse 38C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1445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928 601 293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