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8ca961702c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c5393d2de84bdd"/>
  </p:sldMasterIdLst>
  <p:sldIdLst>
    <p:sldId xmlns:r="http://schemas.openxmlformats.org/officeDocument/2006/relationships" id="256" r:id="R8bd66129f6d44121"/>
    <p:sldId xmlns:r="http://schemas.openxmlformats.org/officeDocument/2006/relationships" id="257" r:id="R884942b7fb56474e"/>
    <p:sldId xmlns:r="http://schemas.openxmlformats.org/officeDocument/2006/relationships" id="258" r:id="R8b0dd43b4b594c55"/>
    <p:sldId xmlns:r="http://schemas.openxmlformats.org/officeDocument/2006/relationships" id="259" r:id="R5543fdd4e56f4e7e"/>
    <p:sldId xmlns:r="http://schemas.openxmlformats.org/officeDocument/2006/relationships" id="260" r:id="Rea7b5c5cb6b34c0b"/>
    <p:sldId xmlns:r="http://schemas.openxmlformats.org/officeDocument/2006/relationships" id="261" r:id="R6186e0437ab14d52"/>
    <p:sldId xmlns:r="http://schemas.openxmlformats.org/officeDocument/2006/relationships" id="262" r:id="Rda9a12a96ee0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5393d2de84bdd" /><Relationship Type="http://schemas.openxmlformats.org/officeDocument/2006/relationships/slide" Target="/ppt/slides/slide1.xml" Id="R8bd66129f6d44121" /><Relationship Type="http://schemas.openxmlformats.org/officeDocument/2006/relationships/slide" Target="/ppt/slides/slide2.xml" Id="R884942b7fb56474e" /><Relationship Type="http://schemas.openxmlformats.org/officeDocument/2006/relationships/slide" Target="/ppt/slides/slide3.xml" Id="R8b0dd43b4b594c55" /><Relationship Type="http://schemas.openxmlformats.org/officeDocument/2006/relationships/slide" Target="/ppt/slides/slide4.xml" Id="R5543fdd4e56f4e7e" /><Relationship Type="http://schemas.openxmlformats.org/officeDocument/2006/relationships/slide" Target="/ppt/slides/slide5.xml" Id="Rea7b5c5cb6b34c0b" /><Relationship Type="http://schemas.openxmlformats.org/officeDocument/2006/relationships/slide" Target="/ppt/slides/slide6.xml" Id="R6186e0437ab14d52" /><Relationship Type="http://schemas.openxmlformats.org/officeDocument/2006/relationships/slide" Target="/ppt/slides/slide7.xml" Id="Rda9a12a96ee0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718ac78034d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7b3f8d43443df" /><Relationship Type="http://schemas.openxmlformats.org/officeDocument/2006/relationships/theme" Target="/ppt/slideMasters/theme/theme1.xml" Id="R1f312a7a93ab40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67b3f8d434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9e1e62d2b48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e1c7393bd48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4734aec0d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73cb24025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a178af9b0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ed26a7eae46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881f3082148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STRAND-INVEST AS ble etablert [år] og holder til i Nedre 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13 099 636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13 134 311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 PER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ANDERS FLÅGAN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Eggedalsveien 235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3358 Nedre 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928 601 889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STRAND-INVEST AS</a:t>
            </a:r>
          </a:p>
        </p:txBody>
      </p:sp>
    </p:spTree>
  </p:cSld>
  <p:clrMapOvr>
    <a:masterClrMapping xmlns:a="http://schemas.openxmlformats.org/drawingml/2006/main"/>
  </p:clrMapOvr>
</p:sld>
</file>