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e33a99222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cbff5492041fe"/>
  </p:sldMasterIdLst>
  <p:sldIdLst>
    <p:sldId xmlns:r="http://schemas.openxmlformats.org/officeDocument/2006/relationships" id="256" r:id="Rcf32658da0494691"/>
    <p:sldId xmlns:r="http://schemas.openxmlformats.org/officeDocument/2006/relationships" id="257" r:id="R85a980e515d948b7"/>
    <p:sldId xmlns:r="http://schemas.openxmlformats.org/officeDocument/2006/relationships" id="258" r:id="R8f0b89b7d914467b"/>
    <p:sldId xmlns:r="http://schemas.openxmlformats.org/officeDocument/2006/relationships" id="259" r:id="Rbc2e4cfc04db4b02"/>
    <p:sldId xmlns:r="http://schemas.openxmlformats.org/officeDocument/2006/relationships" id="260" r:id="Ra967985b13464540"/>
    <p:sldId xmlns:r="http://schemas.openxmlformats.org/officeDocument/2006/relationships" id="261" r:id="R1b73af0fc14147ab"/>
    <p:sldId xmlns:r="http://schemas.openxmlformats.org/officeDocument/2006/relationships" id="262" r:id="R5c9aea7e6dac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cbff5492041fe" /><Relationship Type="http://schemas.openxmlformats.org/officeDocument/2006/relationships/slide" Target="/ppt/slides/slide1.xml" Id="Rcf32658da0494691" /><Relationship Type="http://schemas.openxmlformats.org/officeDocument/2006/relationships/slide" Target="/ppt/slides/slide2.xml" Id="R85a980e515d948b7" /><Relationship Type="http://schemas.openxmlformats.org/officeDocument/2006/relationships/slide" Target="/ppt/slides/slide3.xml" Id="R8f0b89b7d914467b" /><Relationship Type="http://schemas.openxmlformats.org/officeDocument/2006/relationships/slide" Target="/ppt/slides/slide4.xml" Id="Rbc2e4cfc04db4b02" /><Relationship Type="http://schemas.openxmlformats.org/officeDocument/2006/relationships/slide" Target="/ppt/slides/slide5.xml" Id="Ra967985b13464540" /><Relationship Type="http://schemas.openxmlformats.org/officeDocument/2006/relationships/slide" Target="/ppt/slides/slide6.xml" Id="R1b73af0fc14147ab" /><Relationship Type="http://schemas.openxmlformats.org/officeDocument/2006/relationships/slide" Target="/ppt/slides/slide7.xml" Id="R5c9aea7e6dac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3bbf09f67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dd6f17004b03" /><Relationship Type="http://schemas.openxmlformats.org/officeDocument/2006/relationships/theme" Target="/ppt/slideMasters/theme/theme1.xml" Id="R07ed24a73912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9dd6f1700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ae7e4704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52a7be960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c3622534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7e99521c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6ac109e54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3b35ca77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901bd5bbf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S&amp;E HOLDING AS ble etablert [år] og holder til i Nedre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27 563 169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27 572 489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Eggedalsveien 235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3358 Nedre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928 602 001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S&amp;E HOLDING AS</a:t>
            </a:r>
          </a:p>
        </p:txBody>
      </p:sp>
    </p:spTree>
  </p:cSld>
  <p:clrMapOvr>
    <a:masterClrMapping xmlns:a="http://schemas.openxmlformats.org/drawingml/2006/main"/>
  </p:clrMapOvr>
</p:sld>
</file>