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2417cebe2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7efe770974965"/>
  </p:sldMasterIdLst>
  <p:sldIdLst>
    <p:sldId xmlns:r="http://schemas.openxmlformats.org/officeDocument/2006/relationships" id="256" r:id="R6e3eea4580d34d3b"/>
    <p:sldId xmlns:r="http://schemas.openxmlformats.org/officeDocument/2006/relationships" id="257" r:id="Re9d600b3e6b84ba0"/>
    <p:sldId xmlns:r="http://schemas.openxmlformats.org/officeDocument/2006/relationships" id="258" r:id="R2f7c6a1f039b4c62"/>
    <p:sldId xmlns:r="http://schemas.openxmlformats.org/officeDocument/2006/relationships" id="259" r:id="Re69a9e91aac44e89"/>
    <p:sldId xmlns:r="http://schemas.openxmlformats.org/officeDocument/2006/relationships" id="260" r:id="Rd53a71615a384b89"/>
    <p:sldId xmlns:r="http://schemas.openxmlformats.org/officeDocument/2006/relationships" id="261" r:id="R53fcebf75003496d"/>
    <p:sldId xmlns:r="http://schemas.openxmlformats.org/officeDocument/2006/relationships" id="262" r:id="Rd7aee81db5be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7efe770974965" /><Relationship Type="http://schemas.openxmlformats.org/officeDocument/2006/relationships/slide" Target="/ppt/slides/slide1.xml" Id="R6e3eea4580d34d3b" /><Relationship Type="http://schemas.openxmlformats.org/officeDocument/2006/relationships/slide" Target="/ppt/slides/slide2.xml" Id="Re9d600b3e6b84ba0" /><Relationship Type="http://schemas.openxmlformats.org/officeDocument/2006/relationships/slide" Target="/ppt/slides/slide3.xml" Id="R2f7c6a1f039b4c62" /><Relationship Type="http://schemas.openxmlformats.org/officeDocument/2006/relationships/slide" Target="/ppt/slides/slide4.xml" Id="Re69a9e91aac44e89" /><Relationship Type="http://schemas.openxmlformats.org/officeDocument/2006/relationships/slide" Target="/ppt/slides/slide5.xml" Id="Rd53a71615a384b89" /><Relationship Type="http://schemas.openxmlformats.org/officeDocument/2006/relationships/slide" Target="/ppt/slides/slide6.xml" Id="R53fcebf75003496d" /><Relationship Type="http://schemas.openxmlformats.org/officeDocument/2006/relationships/slide" Target="/ppt/slides/slide7.xml" Id="Rd7aee81db5be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078638a43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e15168ca148b3" /><Relationship Type="http://schemas.openxmlformats.org/officeDocument/2006/relationships/theme" Target="/ppt/slideMasters/theme/theme1.xml" Id="R8d2095edea2e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e15168ca1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6e41efe61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b99d0b05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f4147f5bf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3692df06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284cbfab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afda3d832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60ffd1ae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NOR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1 810 157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TOMMY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WILSGÅRD SVEINUNG 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Møller, Reinelvveien 923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9309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NOR AS</a:t>
            </a:r>
          </a:p>
        </p:txBody>
      </p:sp>
    </p:spTree>
  </p:cSld>
  <p:clrMapOvr>
    <a:masterClrMapping xmlns:a="http://schemas.openxmlformats.org/drawingml/2006/main"/>
  </p:clrMapOvr>
</p:sld>
</file>