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83afbca1e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c3317be3d405c"/>
  </p:sldMasterIdLst>
  <p:sldIdLst>
    <p:sldId xmlns:r="http://schemas.openxmlformats.org/officeDocument/2006/relationships" id="256" r:id="R4e740952b10542b8"/>
    <p:sldId xmlns:r="http://schemas.openxmlformats.org/officeDocument/2006/relationships" id="257" r:id="R6a7110dc05be4ea9"/>
    <p:sldId xmlns:r="http://schemas.openxmlformats.org/officeDocument/2006/relationships" id="258" r:id="R28166b0adab541aa"/>
    <p:sldId xmlns:r="http://schemas.openxmlformats.org/officeDocument/2006/relationships" id="259" r:id="R1c2c9dfe7cb842cf"/>
    <p:sldId xmlns:r="http://schemas.openxmlformats.org/officeDocument/2006/relationships" id="260" r:id="Re721c0935a9045dd"/>
    <p:sldId xmlns:r="http://schemas.openxmlformats.org/officeDocument/2006/relationships" id="261" r:id="R741b00e54fc34cef"/>
    <p:sldId xmlns:r="http://schemas.openxmlformats.org/officeDocument/2006/relationships" id="262" r:id="Rb50de68ecb74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c3317be3d405c" /><Relationship Type="http://schemas.openxmlformats.org/officeDocument/2006/relationships/slide" Target="/ppt/slides/slide1.xml" Id="R4e740952b10542b8" /><Relationship Type="http://schemas.openxmlformats.org/officeDocument/2006/relationships/slide" Target="/ppt/slides/slide2.xml" Id="R6a7110dc05be4ea9" /><Relationship Type="http://schemas.openxmlformats.org/officeDocument/2006/relationships/slide" Target="/ppt/slides/slide3.xml" Id="R28166b0adab541aa" /><Relationship Type="http://schemas.openxmlformats.org/officeDocument/2006/relationships/slide" Target="/ppt/slides/slide4.xml" Id="R1c2c9dfe7cb842cf" /><Relationship Type="http://schemas.openxmlformats.org/officeDocument/2006/relationships/slide" Target="/ppt/slides/slide5.xml" Id="Re721c0935a9045dd" /><Relationship Type="http://schemas.openxmlformats.org/officeDocument/2006/relationships/slide" Target="/ppt/slides/slide6.xml" Id="R741b00e54fc34cef" /><Relationship Type="http://schemas.openxmlformats.org/officeDocument/2006/relationships/slide" Target="/ppt/slides/slide7.xml" Id="Rb50de68ecb74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9c8e37984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e4beecc8142eb" /><Relationship Type="http://schemas.openxmlformats.org/officeDocument/2006/relationships/theme" Target="/ppt/slideMasters/theme/theme1.xml" Id="R098638b69400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e4beecc81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1eb52647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499a8f35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d1afec2e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faf8da652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e1dc5634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86fc87dd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a335ccbd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ONYX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ONYX REGNSKAP AS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MARGEVICIÜTÉ ROBERTA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