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a5584af82b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9f7ff119747fe"/>
  </p:sldMasterIdLst>
  <p:sldIdLst>
    <p:sldId xmlns:r="http://schemas.openxmlformats.org/officeDocument/2006/relationships" id="256" r:id="R52a1b6a258b34b33"/>
    <p:sldId xmlns:r="http://schemas.openxmlformats.org/officeDocument/2006/relationships" id="257" r:id="Rac3344308dd44c24"/>
    <p:sldId xmlns:r="http://schemas.openxmlformats.org/officeDocument/2006/relationships" id="258" r:id="Ra782fce20de6451f"/>
    <p:sldId xmlns:r="http://schemas.openxmlformats.org/officeDocument/2006/relationships" id="259" r:id="Rb93a0a6da1574884"/>
    <p:sldId xmlns:r="http://schemas.openxmlformats.org/officeDocument/2006/relationships" id="260" r:id="R1139e182292245db"/>
    <p:sldId xmlns:r="http://schemas.openxmlformats.org/officeDocument/2006/relationships" id="261" r:id="Rc092416d017249eb"/>
    <p:sldId xmlns:r="http://schemas.openxmlformats.org/officeDocument/2006/relationships" id="262" r:id="Rfe35939c4226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9f7ff119747fe" /><Relationship Type="http://schemas.openxmlformats.org/officeDocument/2006/relationships/slide" Target="/ppt/slides/slide1.xml" Id="R52a1b6a258b34b33" /><Relationship Type="http://schemas.openxmlformats.org/officeDocument/2006/relationships/slide" Target="/ppt/slides/slide2.xml" Id="Rac3344308dd44c24" /><Relationship Type="http://schemas.openxmlformats.org/officeDocument/2006/relationships/slide" Target="/ppt/slides/slide3.xml" Id="Ra782fce20de6451f" /><Relationship Type="http://schemas.openxmlformats.org/officeDocument/2006/relationships/slide" Target="/ppt/slides/slide4.xml" Id="Rb93a0a6da1574884" /><Relationship Type="http://schemas.openxmlformats.org/officeDocument/2006/relationships/slide" Target="/ppt/slides/slide5.xml" Id="R1139e182292245db" /><Relationship Type="http://schemas.openxmlformats.org/officeDocument/2006/relationships/slide" Target="/ppt/slides/slide6.xml" Id="Rc092416d017249eb" /><Relationship Type="http://schemas.openxmlformats.org/officeDocument/2006/relationships/slide" Target="/ppt/slides/slide7.xml" Id="Rfe35939c4226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8706d9c464c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072155ec849ae" /><Relationship Type="http://schemas.openxmlformats.org/officeDocument/2006/relationships/theme" Target="/ppt/slideMasters/theme/theme1.xml" Id="Rfa980d9234084f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072155ec8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42db47d55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0f30ce693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ce643c143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25ec79687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514b680042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a209195de49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d464ff8b6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CURVE STUDIO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CURVE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CURVE STUDIO AS ble etablert [år] og holder til i Husøysund.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CURVE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CURVE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CURVE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4 636 570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CURVE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ABRAHAMSSON JOHAN A 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WAGGESTAD-STOA KENNETH J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CURVE STUDIO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Havneveien 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3132 Husøysund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928 603 180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CURVE STUDIO AS</a:t>
            </a:r>
          </a:p>
        </p:txBody>
      </p:sp>
    </p:spTree>
  </p:cSld>
  <p:clrMapOvr>
    <a:masterClrMapping xmlns:a="http://schemas.openxmlformats.org/drawingml/2006/main"/>
  </p:clrMapOvr>
</p:sld>
</file>