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4f6f205e5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5d4fd8e2d48a4"/>
  </p:sldMasterIdLst>
  <p:sldIdLst>
    <p:sldId xmlns:r="http://schemas.openxmlformats.org/officeDocument/2006/relationships" id="256" r:id="R1a31a877497c4020"/>
    <p:sldId xmlns:r="http://schemas.openxmlformats.org/officeDocument/2006/relationships" id="257" r:id="R79ae5366869e4571"/>
    <p:sldId xmlns:r="http://schemas.openxmlformats.org/officeDocument/2006/relationships" id="258" r:id="R3013172794454adf"/>
    <p:sldId xmlns:r="http://schemas.openxmlformats.org/officeDocument/2006/relationships" id="259" r:id="Re6a1693a699b49ef"/>
    <p:sldId xmlns:r="http://schemas.openxmlformats.org/officeDocument/2006/relationships" id="260" r:id="Re0ec8219e8594e8c"/>
    <p:sldId xmlns:r="http://schemas.openxmlformats.org/officeDocument/2006/relationships" id="261" r:id="Rb7c315a67fff415d"/>
    <p:sldId xmlns:r="http://schemas.openxmlformats.org/officeDocument/2006/relationships" id="262" r:id="R2f8e06609c94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5d4fd8e2d48a4" /><Relationship Type="http://schemas.openxmlformats.org/officeDocument/2006/relationships/slide" Target="/ppt/slides/slide1.xml" Id="R1a31a877497c4020" /><Relationship Type="http://schemas.openxmlformats.org/officeDocument/2006/relationships/slide" Target="/ppt/slides/slide2.xml" Id="R79ae5366869e4571" /><Relationship Type="http://schemas.openxmlformats.org/officeDocument/2006/relationships/slide" Target="/ppt/slides/slide3.xml" Id="R3013172794454adf" /><Relationship Type="http://schemas.openxmlformats.org/officeDocument/2006/relationships/slide" Target="/ppt/slides/slide4.xml" Id="Re6a1693a699b49ef" /><Relationship Type="http://schemas.openxmlformats.org/officeDocument/2006/relationships/slide" Target="/ppt/slides/slide5.xml" Id="Re0ec8219e8594e8c" /><Relationship Type="http://schemas.openxmlformats.org/officeDocument/2006/relationships/slide" Target="/ppt/slides/slide6.xml" Id="Rb7c315a67fff415d" /><Relationship Type="http://schemas.openxmlformats.org/officeDocument/2006/relationships/slide" Target="/ppt/slides/slide7.xml" Id="R2f8e06609c94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7a5f71f4f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a289b63004b1d" /><Relationship Type="http://schemas.openxmlformats.org/officeDocument/2006/relationships/theme" Target="/ppt/slideMasters/theme/theme1.xml" Id="R8ec8b10f9866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a289b6300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08e02f18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0b4f333e3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da9261fc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9a2ce5a8b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d4896726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7a47526e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19b297e38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I GJERDE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I GJERDE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16 327 890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4 800 080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 GJERDESERVICE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SKÅRLAND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Velsvikvegen 706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htgjerdevest@gmail.com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