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e26c232ca7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dba4a0ff343b8"/>
  </p:sldMasterIdLst>
  <p:sldIdLst>
    <p:sldId xmlns:r="http://schemas.openxmlformats.org/officeDocument/2006/relationships" id="256" r:id="Rff39fb2840e24b34"/>
    <p:sldId xmlns:r="http://schemas.openxmlformats.org/officeDocument/2006/relationships" id="257" r:id="Ra60296073d484d72"/>
    <p:sldId xmlns:r="http://schemas.openxmlformats.org/officeDocument/2006/relationships" id="258" r:id="R5aa279b242644ba2"/>
    <p:sldId xmlns:r="http://schemas.openxmlformats.org/officeDocument/2006/relationships" id="259" r:id="R7d7373cb8fd94f3a"/>
    <p:sldId xmlns:r="http://schemas.openxmlformats.org/officeDocument/2006/relationships" id="260" r:id="Raebc6781ac6044bb"/>
    <p:sldId xmlns:r="http://schemas.openxmlformats.org/officeDocument/2006/relationships" id="261" r:id="Reb2afd5be67b4726"/>
    <p:sldId xmlns:r="http://schemas.openxmlformats.org/officeDocument/2006/relationships" id="262" r:id="Rd33cb5dd4c8c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dba4a0ff343b8" /><Relationship Type="http://schemas.openxmlformats.org/officeDocument/2006/relationships/slide" Target="/ppt/slides/slide1.xml" Id="Rff39fb2840e24b34" /><Relationship Type="http://schemas.openxmlformats.org/officeDocument/2006/relationships/slide" Target="/ppt/slides/slide2.xml" Id="Ra60296073d484d72" /><Relationship Type="http://schemas.openxmlformats.org/officeDocument/2006/relationships/slide" Target="/ppt/slides/slide3.xml" Id="R5aa279b242644ba2" /><Relationship Type="http://schemas.openxmlformats.org/officeDocument/2006/relationships/slide" Target="/ppt/slides/slide4.xml" Id="R7d7373cb8fd94f3a" /><Relationship Type="http://schemas.openxmlformats.org/officeDocument/2006/relationships/slide" Target="/ppt/slides/slide5.xml" Id="Raebc6781ac6044bb" /><Relationship Type="http://schemas.openxmlformats.org/officeDocument/2006/relationships/slide" Target="/ppt/slides/slide6.xml" Id="Reb2afd5be67b4726" /><Relationship Type="http://schemas.openxmlformats.org/officeDocument/2006/relationships/slide" Target="/ppt/slides/slide7.xml" Id="Rd33cb5dd4c8c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ab6b7ab35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805bfdbe446d" /><Relationship Type="http://schemas.openxmlformats.org/officeDocument/2006/relationships/theme" Target="/ppt/slideMasters/theme/theme1.xml" Id="R04f108be0187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e805bfdbe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3c7c596dd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3dcaa4d9c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1c08f8320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8e2f94743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971abcd0a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14cbfb29e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4894b9a5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1 515 066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ILIAS-NUREDDIN SALEM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MUNA ABDIRAHMAN HASSAN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Kolderups vei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iliassalem@gmail.com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928 604 675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MHIS AS</a:t>
            </a:r>
          </a:p>
        </p:txBody>
      </p:sp>
    </p:spTree>
  </p:cSld>
  <p:clrMapOvr>
    <a:masterClrMapping xmlns:a="http://schemas.openxmlformats.org/drawingml/2006/main"/>
  </p:clrMapOvr>
</p:sld>
</file>