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7a3f19149947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d39dab421d4a5f"/>
  </p:sldMasterIdLst>
  <p:sldIdLst>
    <p:sldId xmlns:r="http://schemas.openxmlformats.org/officeDocument/2006/relationships" id="256" r:id="Rcfedb8b2a521487a"/>
    <p:sldId xmlns:r="http://schemas.openxmlformats.org/officeDocument/2006/relationships" id="257" r:id="Rdd1654351e4541b8"/>
    <p:sldId xmlns:r="http://schemas.openxmlformats.org/officeDocument/2006/relationships" id="258" r:id="R5eae2b71edb44eb8"/>
    <p:sldId xmlns:r="http://schemas.openxmlformats.org/officeDocument/2006/relationships" id="259" r:id="R929797ef73bf4c21"/>
    <p:sldId xmlns:r="http://schemas.openxmlformats.org/officeDocument/2006/relationships" id="260" r:id="R11681e5fd23145b6"/>
    <p:sldId xmlns:r="http://schemas.openxmlformats.org/officeDocument/2006/relationships" id="261" r:id="R41fa3c5df7a645e1"/>
    <p:sldId xmlns:r="http://schemas.openxmlformats.org/officeDocument/2006/relationships" id="262" r:id="R0f44a1d0d49241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d39dab421d4a5f" /><Relationship Type="http://schemas.openxmlformats.org/officeDocument/2006/relationships/slide" Target="/ppt/slides/slide1.xml" Id="Rcfedb8b2a521487a" /><Relationship Type="http://schemas.openxmlformats.org/officeDocument/2006/relationships/slide" Target="/ppt/slides/slide2.xml" Id="Rdd1654351e4541b8" /><Relationship Type="http://schemas.openxmlformats.org/officeDocument/2006/relationships/slide" Target="/ppt/slides/slide3.xml" Id="R5eae2b71edb44eb8" /><Relationship Type="http://schemas.openxmlformats.org/officeDocument/2006/relationships/slide" Target="/ppt/slides/slide4.xml" Id="R929797ef73bf4c21" /><Relationship Type="http://schemas.openxmlformats.org/officeDocument/2006/relationships/slide" Target="/ppt/slides/slide5.xml" Id="R11681e5fd23145b6" /><Relationship Type="http://schemas.openxmlformats.org/officeDocument/2006/relationships/slide" Target="/ppt/slides/slide6.xml" Id="R41fa3c5df7a645e1" /><Relationship Type="http://schemas.openxmlformats.org/officeDocument/2006/relationships/slide" Target="/ppt/slides/slide7.xml" Id="R0f44a1d0d49241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09fb76e31140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9b7d87a6bd4dfd" /><Relationship Type="http://schemas.openxmlformats.org/officeDocument/2006/relationships/theme" Target="/ppt/slideMasters/theme/theme1.xml" Id="R4bc67d86f6464e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9b7d87a6bd4d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b3c94cb514f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aa5388a28a4e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4d571240984a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88b2d1335e46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41a7565c7648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91b8f060947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1b308f3a84a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R. JOHANSEN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 JOHANSEN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R. JOHANSEN HOLDING AS ble etablert [år] og holder til i Dilling.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 JOHANSEN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 JOHANSEN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 JOHANSEN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168 376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1 421 106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1 699 149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 JOHANSEN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ROGER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 JOHANSEN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Lunneveien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1570 Dilling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928 617 181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 JOHANSEN HOLDING AS</a:t>
            </a:r>
          </a:p>
        </p:txBody>
      </p:sp>
    </p:spTree>
  </p:cSld>
  <p:clrMapOvr>
    <a:masterClrMapping xmlns:a="http://schemas.openxmlformats.org/drawingml/2006/main"/>
  </p:clrMapOvr>
</p:sld>
</file>