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38c620270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ca321f583472a"/>
  </p:sldMasterIdLst>
  <p:sldIdLst>
    <p:sldId xmlns:r="http://schemas.openxmlformats.org/officeDocument/2006/relationships" id="256" r:id="R106db19243b04806"/>
    <p:sldId xmlns:r="http://schemas.openxmlformats.org/officeDocument/2006/relationships" id="257" r:id="R2b7ed8b694714b15"/>
    <p:sldId xmlns:r="http://schemas.openxmlformats.org/officeDocument/2006/relationships" id="258" r:id="Rfc139e03469844a9"/>
    <p:sldId xmlns:r="http://schemas.openxmlformats.org/officeDocument/2006/relationships" id="259" r:id="R282dd640d9764eef"/>
    <p:sldId xmlns:r="http://schemas.openxmlformats.org/officeDocument/2006/relationships" id="260" r:id="R6008b8df38de42e3"/>
    <p:sldId xmlns:r="http://schemas.openxmlformats.org/officeDocument/2006/relationships" id="261" r:id="Rc60c48a74d574427"/>
    <p:sldId xmlns:r="http://schemas.openxmlformats.org/officeDocument/2006/relationships" id="262" r:id="R2f14122a4c2341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ca321f583472a" /><Relationship Type="http://schemas.openxmlformats.org/officeDocument/2006/relationships/slide" Target="/ppt/slides/slide1.xml" Id="R106db19243b04806" /><Relationship Type="http://schemas.openxmlformats.org/officeDocument/2006/relationships/slide" Target="/ppt/slides/slide2.xml" Id="R2b7ed8b694714b15" /><Relationship Type="http://schemas.openxmlformats.org/officeDocument/2006/relationships/slide" Target="/ppt/slides/slide3.xml" Id="Rfc139e03469844a9" /><Relationship Type="http://schemas.openxmlformats.org/officeDocument/2006/relationships/slide" Target="/ppt/slides/slide4.xml" Id="R282dd640d9764eef" /><Relationship Type="http://schemas.openxmlformats.org/officeDocument/2006/relationships/slide" Target="/ppt/slides/slide5.xml" Id="R6008b8df38de42e3" /><Relationship Type="http://schemas.openxmlformats.org/officeDocument/2006/relationships/slide" Target="/ppt/slides/slide6.xml" Id="Rc60c48a74d574427" /><Relationship Type="http://schemas.openxmlformats.org/officeDocument/2006/relationships/slide" Target="/ppt/slides/slide7.xml" Id="R2f14122a4c2341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b41796e73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35dfd2026418e" /><Relationship Type="http://schemas.openxmlformats.org/officeDocument/2006/relationships/theme" Target="/ppt/slideMasters/theme/theme1.xml" Id="R76943eb35f58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35dfd202641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b0ac78354b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8a1f1ebca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d8daf7d224f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88d3994d84e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2f937d43546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5f100c3514a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8426b3d12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LUNAMAX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ELLEN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