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e435d18c5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8134d344c41c1"/>
  </p:sldMasterIdLst>
  <p:sldIdLst>
    <p:sldId xmlns:r="http://schemas.openxmlformats.org/officeDocument/2006/relationships" id="256" r:id="R5001423509ed490a"/>
    <p:sldId xmlns:r="http://schemas.openxmlformats.org/officeDocument/2006/relationships" id="257" r:id="R4e6459b9ded949ad"/>
    <p:sldId xmlns:r="http://schemas.openxmlformats.org/officeDocument/2006/relationships" id="258" r:id="Rfb705bf70609439b"/>
    <p:sldId xmlns:r="http://schemas.openxmlformats.org/officeDocument/2006/relationships" id="259" r:id="Rb7afd39c2fc84186"/>
    <p:sldId xmlns:r="http://schemas.openxmlformats.org/officeDocument/2006/relationships" id="260" r:id="R9bef3af0a9df4414"/>
    <p:sldId xmlns:r="http://schemas.openxmlformats.org/officeDocument/2006/relationships" id="261" r:id="R8a56ff1967fb45a2"/>
    <p:sldId xmlns:r="http://schemas.openxmlformats.org/officeDocument/2006/relationships" id="262" r:id="R22a5ad48687c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134d344c41c1" /><Relationship Type="http://schemas.openxmlformats.org/officeDocument/2006/relationships/slide" Target="/ppt/slides/slide1.xml" Id="R5001423509ed490a" /><Relationship Type="http://schemas.openxmlformats.org/officeDocument/2006/relationships/slide" Target="/ppt/slides/slide2.xml" Id="R4e6459b9ded949ad" /><Relationship Type="http://schemas.openxmlformats.org/officeDocument/2006/relationships/slide" Target="/ppt/slides/slide3.xml" Id="Rfb705bf70609439b" /><Relationship Type="http://schemas.openxmlformats.org/officeDocument/2006/relationships/slide" Target="/ppt/slides/slide4.xml" Id="Rb7afd39c2fc84186" /><Relationship Type="http://schemas.openxmlformats.org/officeDocument/2006/relationships/slide" Target="/ppt/slides/slide5.xml" Id="R9bef3af0a9df4414" /><Relationship Type="http://schemas.openxmlformats.org/officeDocument/2006/relationships/slide" Target="/ppt/slides/slide6.xml" Id="R8a56ff1967fb45a2" /><Relationship Type="http://schemas.openxmlformats.org/officeDocument/2006/relationships/slide" Target="/ppt/slides/slide7.xml" Id="R22a5ad48687c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5352c30c6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d1c7818d4436a" /><Relationship Type="http://schemas.openxmlformats.org/officeDocument/2006/relationships/theme" Target="/ppt/slideMasters/theme/theme1.xml" Id="R15d374c4de8e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d1c7818d4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319e16d6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e16bd85a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12c973e7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3e2c13c2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1b400320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f926f1a0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dc5a81f0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CHERVO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10 031 084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FRIDE CATHRINE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OLA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Hjorth, Hafrsfjordgata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