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e09b01f32549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b204e996184b35"/>
  </p:sldMasterIdLst>
  <p:sldIdLst>
    <p:sldId xmlns:r="http://schemas.openxmlformats.org/officeDocument/2006/relationships" id="256" r:id="R470ebd8852384c2f"/>
    <p:sldId xmlns:r="http://schemas.openxmlformats.org/officeDocument/2006/relationships" id="257" r:id="Rc687aa5e33364fe2"/>
    <p:sldId xmlns:r="http://schemas.openxmlformats.org/officeDocument/2006/relationships" id="258" r:id="R4fc630c7042d44cb"/>
    <p:sldId xmlns:r="http://schemas.openxmlformats.org/officeDocument/2006/relationships" id="259" r:id="Rf5c9a78c1b344338"/>
    <p:sldId xmlns:r="http://schemas.openxmlformats.org/officeDocument/2006/relationships" id="260" r:id="R3e515fab4a974b2a"/>
    <p:sldId xmlns:r="http://schemas.openxmlformats.org/officeDocument/2006/relationships" id="261" r:id="R72cb7f36f69a4175"/>
    <p:sldId xmlns:r="http://schemas.openxmlformats.org/officeDocument/2006/relationships" id="262" r:id="Rbc7d91a36d904d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b204e996184b35" /><Relationship Type="http://schemas.openxmlformats.org/officeDocument/2006/relationships/slide" Target="/ppt/slides/slide1.xml" Id="R470ebd8852384c2f" /><Relationship Type="http://schemas.openxmlformats.org/officeDocument/2006/relationships/slide" Target="/ppt/slides/slide2.xml" Id="Rc687aa5e33364fe2" /><Relationship Type="http://schemas.openxmlformats.org/officeDocument/2006/relationships/slide" Target="/ppt/slides/slide3.xml" Id="R4fc630c7042d44cb" /><Relationship Type="http://schemas.openxmlformats.org/officeDocument/2006/relationships/slide" Target="/ppt/slides/slide4.xml" Id="Rf5c9a78c1b344338" /><Relationship Type="http://schemas.openxmlformats.org/officeDocument/2006/relationships/slide" Target="/ppt/slides/slide5.xml" Id="R3e515fab4a974b2a" /><Relationship Type="http://schemas.openxmlformats.org/officeDocument/2006/relationships/slide" Target="/ppt/slides/slide6.xml" Id="R72cb7f36f69a4175" /><Relationship Type="http://schemas.openxmlformats.org/officeDocument/2006/relationships/slide" Target="/ppt/slides/slide7.xml" Id="Rbc7d91a36d904d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737bfc3eaa42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5dccbf9df4162" /><Relationship Type="http://schemas.openxmlformats.org/officeDocument/2006/relationships/theme" Target="/ppt/slideMasters/theme/theme1.xml" Id="R2b7955e8216345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45dccbf9df41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dd06e20ad40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8279520954f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29afabeb54a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421f3794f44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68071099a48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5352b0e2a42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fb32178b442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AMALIE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AMALIE 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−84 988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2 014 999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5 783 699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KAREN P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Sophus Lies gate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928 621 480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AS</a:t>
            </a:r>
          </a:p>
        </p:txBody>
      </p:sp>
    </p:spTree>
  </p:cSld>
  <p:clrMapOvr>
    <a:masterClrMapping xmlns:a="http://schemas.openxmlformats.org/drawingml/2006/main"/>
  </p:clrMapOvr>
</p:sld>
</file>