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4843757284a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e9e504ae04d2d"/>
  </p:sldMasterIdLst>
  <p:sldIdLst>
    <p:sldId xmlns:r="http://schemas.openxmlformats.org/officeDocument/2006/relationships" id="256" r:id="R1772a2c6d27a443d"/>
    <p:sldId xmlns:r="http://schemas.openxmlformats.org/officeDocument/2006/relationships" id="257" r:id="R7b5a7046dd644fb7"/>
    <p:sldId xmlns:r="http://schemas.openxmlformats.org/officeDocument/2006/relationships" id="258" r:id="R18d2c4326aaf4db7"/>
    <p:sldId xmlns:r="http://schemas.openxmlformats.org/officeDocument/2006/relationships" id="259" r:id="R2f9ec3bab3a048a1"/>
    <p:sldId xmlns:r="http://schemas.openxmlformats.org/officeDocument/2006/relationships" id="260" r:id="R68faa8daf4524026"/>
    <p:sldId xmlns:r="http://schemas.openxmlformats.org/officeDocument/2006/relationships" id="261" r:id="R8239d6046b3748ac"/>
    <p:sldId xmlns:r="http://schemas.openxmlformats.org/officeDocument/2006/relationships" id="262" r:id="R1a686e2911f1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e9e504ae04d2d" /><Relationship Type="http://schemas.openxmlformats.org/officeDocument/2006/relationships/slide" Target="/ppt/slides/slide1.xml" Id="R1772a2c6d27a443d" /><Relationship Type="http://schemas.openxmlformats.org/officeDocument/2006/relationships/slide" Target="/ppt/slides/slide2.xml" Id="R7b5a7046dd644fb7" /><Relationship Type="http://schemas.openxmlformats.org/officeDocument/2006/relationships/slide" Target="/ppt/slides/slide3.xml" Id="R18d2c4326aaf4db7" /><Relationship Type="http://schemas.openxmlformats.org/officeDocument/2006/relationships/slide" Target="/ppt/slides/slide4.xml" Id="R2f9ec3bab3a048a1" /><Relationship Type="http://schemas.openxmlformats.org/officeDocument/2006/relationships/slide" Target="/ppt/slides/slide5.xml" Id="R68faa8daf4524026" /><Relationship Type="http://schemas.openxmlformats.org/officeDocument/2006/relationships/slide" Target="/ppt/slides/slide6.xml" Id="R8239d6046b3748ac" /><Relationship Type="http://schemas.openxmlformats.org/officeDocument/2006/relationships/slide" Target="/ppt/slides/slide7.xml" Id="R1a686e2911f1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bef789a23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283e2ec44205" /><Relationship Type="http://schemas.openxmlformats.org/officeDocument/2006/relationships/theme" Target="/ppt/slideMasters/theme/theme1.xml" Id="Rf159225047a8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3283e2ec4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3b7f2f087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0d6d2b69a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beefec965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992c7119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c0d10a6904e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49f2ab1d5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43f5f819b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 BYGGPROSESS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BYGGPROSESS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 BYGGPROSESS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BYGGPROSESS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BYGGPROSESS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BYGGPROSESS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BYGGPROSESS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KAAS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BYGGPROSESS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Jakup B. Klukstads veg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robert@viabyggprosess.no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www.viabyggprosess.no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928 624 773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BYGGPROSESS AS</a:t>
            </a:r>
          </a:p>
        </p:txBody>
      </p:sp>
    </p:spTree>
  </p:cSld>
  <p:clrMapOvr>
    <a:masterClrMapping xmlns:a="http://schemas.openxmlformats.org/drawingml/2006/main"/>
  </p:clrMapOvr>
</p:sld>
</file>