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bf380e24e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b792908de4760"/>
  </p:sldMasterIdLst>
  <p:sldIdLst>
    <p:sldId xmlns:r="http://schemas.openxmlformats.org/officeDocument/2006/relationships" id="256" r:id="R4b159de3df9f41fb"/>
    <p:sldId xmlns:r="http://schemas.openxmlformats.org/officeDocument/2006/relationships" id="257" r:id="Re35323664b244ed9"/>
    <p:sldId xmlns:r="http://schemas.openxmlformats.org/officeDocument/2006/relationships" id="258" r:id="R9fe976b28ed24e58"/>
    <p:sldId xmlns:r="http://schemas.openxmlformats.org/officeDocument/2006/relationships" id="259" r:id="Rc32f8bfbfe8941ba"/>
    <p:sldId xmlns:r="http://schemas.openxmlformats.org/officeDocument/2006/relationships" id="260" r:id="R2e90ef45dd6c4b39"/>
    <p:sldId xmlns:r="http://schemas.openxmlformats.org/officeDocument/2006/relationships" id="261" r:id="R3dcdcc6161504989"/>
    <p:sldId xmlns:r="http://schemas.openxmlformats.org/officeDocument/2006/relationships" id="262" r:id="R008ce917c786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b792908de4760" /><Relationship Type="http://schemas.openxmlformats.org/officeDocument/2006/relationships/slide" Target="/ppt/slides/slide1.xml" Id="R4b159de3df9f41fb" /><Relationship Type="http://schemas.openxmlformats.org/officeDocument/2006/relationships/slide" Target="/ppt/slides/slide2.xml" Id="Re35323664b244ed9" /><Relationship Type="http://schemas.openxmlformats.org/officeDocument/2006/relationships/slide" Target="/ppt/slides/slide3.xml" Id="R9fe976b28ed24e58" /><Relationship Type="http://schemas.openxmlformats.org/officeDocument/2006/relationships/slide" Target="/ppt/slides/slide4.xml" Id="Rc32f8bfbfe8941ba" /><Relationship Type="http://schemas.openxmlformats.org/officeDocument/2006/relationships/slide" Target="/ppt/slides/slide5.xml" Id="R2e90ef45dd6c4b39" /><Relationship Type="http://schemas.openxmlformats.org/officeDocument/2006/relationships/slide" Target="/ppt/slides/slide6.xml" Id="R3dcdcc6161504989" /><Relationship Type="http://schemas.openxmlformats.org/officeDocument/2006/relationships/slide" Target="/ppt/slides/slide7.xml" Id="R008ce917c786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3ab7b388b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baddd5ef4151" /><Relationship Type="http://schemas.openxmlformats.org/officeDocument/2006/relationships/theme" Target="/ppt/slideMasters/theme/theme1.xml" Id="R23ca75f9e5d1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abaddd5ef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60be9489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543d8e6e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24c75ba3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534dbeeb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17295030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c989b981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59c16530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RONGVED ANE S NERGÅRD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928 628 264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