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bae2219e8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0f7072fe148f6"/>
  </p:sldMasterIdLst>
  <p:sldIdLst>
    <p:sldId xmlns:r="http://schemas.openxmlformats.org/officeDocument/2006/relationships" id="256" r:id="R743e518020d14770"/>
    <p:sldId xmlns:r="http://schemas.openxmlformats.org/officeDocument/2006/relationships" id="257" r:id="Ra9769c5cc877479b"/>
    <p:sldId xmlns:r="http://schemas.openxmlformats.org/officeDocument/2006/relationships" id="258" r:id="Rb5a84bd310b54cf8"/>
    <p:sldId xmlns:r="http://schemas.openxmlformats.org/officeDocument/2006/relationships" id="259" r:id="R8a8ca39724eb45ee"/>
    <p:sldId xmlns:r="http://schemas.openxmlformats.org/officeDocument/2006/relationships" id="260" r:id="Rf0d075c6c74c4bdf"/>
    <p:sldId xmlns:r="http://schemas.openxmlformats.org/officeDocument/2006/relationships" id="261" r:id="Rbaa6d6636d254b02"/>
    <p:sldId xmlns:r="http://schemas.openxmlformats.org/officeDocument/2006/relationships" id="262" r:id="R83d28662c93e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0f7072fe148f6" /><Relationship Type="http://schemas.openxmlformats.org/officeDocument/2006/relationships/slide" Target="/ppt/slides/slide1.xml" Id="R743e518020d14770" /><Relationship Type="http://schemas.openxmlformats.org/officeDocument/2006/relationships/slide" Target="/ppt/slides/slide2.xml" Id="Ra9769c5cc877479b" /><Relationship Type="http://schemas.openxmlformats.org/officeDocument/2006/relationships/slide" Target="/ppt/slides/slide3.xml" Id="Rb5a84bd310b54cf8" /><Relationship Type="http://schemas.openxmlformats.org/officeDocument/2006/relationships/slide" Target="/ppt/slides/slide4.xml" Id="R8a8ca39724eb45ee" /><Relationship Type="http://schemas.openxmlformats.org/officeDocument/2006/relationships/slide" Target="/ppt/slides/slide5.xml" Id="Rf0d075c6c74c4bdf" /><Relationship Type="http://schemas.openxmlformats.org/officeDocument/2006/relationships/slide" Target="/ppt/slides/slide6.xml" Id="Rbaa6d6636d254b02" /><Relationship Type="http://schemas.openxmlformats.org/officeDocument/2006/relationships/slide" Target="/ppt/slides/slide7.xml" Id="R83d28662c93e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238e9cdcf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1822258e4dda" /><Relationship Type="http://schemas.openxmlformats.org/officeDocument/2006/relationships/theme" Target="/ppt/slideMasters/theme/theme1.xml" Id="R1046f850b473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01822258e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ba45b9963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b3f7f0d8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a4331276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4320d158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90976eb9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bbacb9bd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7e75b2d1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A.NORSTRAND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A.NORSTRAND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ANDERS VÆRØY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A.NORSTRAND INVEST AS</a:t>
            </a:r>
          </a:p>
        </p:txBody>
      </p:sp>
    </p:spTree>
  </p:cSld>
  <p:clrMapOvr>
    <a:masterClrMapping xmlns:a="http://schemas.openxmlformats.org/drawingml/2006/main"/>
  </p:clrMapOvr>
</p:sld>
</file>