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963e478904c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82e3101604d8c"/>
  </p:sldMasterIdLst>
  <p:sldIdLst>
    <p:sldId xmlns:r="http://schemas.openxmlformats.org/officeDocument/2006/relationships" id="256" r:id="R64705954b07846d2"/>
    <p:sldId xmlns:r="http://schemas.openxmlformats.org/officeDocument/2006/relationships" id="257" r:id="Raf2bcfc8437d484a"/>
    <p:sldId xmlns:r="http://schemas.openxmlformats.org/officeDocument/2006/relationships" id="258" r:id="R3c1407c94a424773"/>
    <p:sldId xmlns:r="http://schemas.openxmlformats.org/officeDocument/2006/relationships" id="259" r:id="R70172f2089f14a9d"/>
    <p:sldId xmlns:r="http://schemas.openxmlformats.org/officeDocument/2006/relationships" id="260" r:id="R1a1a52d3f68a4cee"/>
    <p:sldId xmlns:r="http://schemas.openxmlformats.org/officeDocument/2006/relationships" id="261" r:id="Raaad546497f84301"/>
    <p:sldId xmlns:r="http://schemas.openxmlformats.org/officeDocument/2006/relationships" id="262" r:id="Ree53a124cc91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82e3101604d8c" /><Relationship Type="http://schemas.openxmlformats.org/officeDocument/2006/relationships/slide" Target="/ppt/slides/slide1.xml" Id="R64705954b07846d2" /><Relationship Type="http://schemas.openxmlformats.org/officeDocument/2006/relationships/slide" Target="/ppt/slides/slide2.xml" Id="Raf2bcfc8437d484a" /><Relationship Type="http://schemas.openxmlformats.org/officeDocument/2006/relationships/slide" Target="/ppt/slides/slide3.xml" Id="R3c1407c94a424773" /><Relationship Type="http://schemas.openxmlformats.org/officeDocument/2006/relationships/slide" Target="/ppt/slides/slide4.xml" Id="R70172f2089f14a9d" /><Relationship Type="http://schemas.openxmlformats.org/officeDocument/2006/relationships/slide" Target="/ppt/slides/slide5.xml" Id="R1a1a52d3f68a4cee" /><Relationship Type="http://schemas.openxmlformats.org/officeDocument/2006/relationships/slide" Target="/ppt/slides/slide6.xml" Id="Raaad546497f84301" /><Relationship Type="http://schemas.openxmlformats.org/officeDocument/2006/relationships/slide" Target="/ppt/slides/slide7.xml" Id="Ree53a124cc91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022d49a53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3d7248df4ca1" /><Relationship Type="http://schemas.openxmlformats.org/officeDocument/2006/relationships/theme" Target="/ppt/slideMasters/theme/theme1.xml" Id="R3f2db87cb98149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33d7248df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9e37ff970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e5e00ce14a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eefef111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1ddbb30f1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10330de1c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867fc6cc3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0a5fd0722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2 246 600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2 203 518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AHMED-WAQAR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928 632 776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ZIA AS</a:t>
            </a:r>
          </a:p>
        </p:txBody>
      </p:sp>
    </p:spTree>
  </p:cSld>
  <p:clrMapOvr>
    <a:masterClrMapping xmlns:a="http://schemas.openxmlformats.org/drawingml/2006/main"/>
  </p:clrMapOvr>
</p:sld>
</file>