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860bc8691a4c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ccd7fc9e564cf3"/>
  </p:sldMasterIdLst>
  <p:sldIdLst>
    <p:sldId xmlns:r="http://schemas.openxmlformats.org/officeDocument/2006/relationships" id="256" r:id="R8c7119a77f1141dd"/>
    <p:sldId xmlns:r="http://schemas.openxmlformats.org/officeDocument/2006/relationships" id="257" r:id="Rf538563169184eae"/>
    <p:sldId xmlns:r="http://schemas.openxmlformats.org/officeDocument/2006/relationships" id="258" r:id="R0edf628174ee43c8"/>
    <p:sldId xmlns:r="http://schemas.openxmlformats.org/officeDocument/2006/relationships" id="259" r:id="Re5a6f5fd623f49ea"/>
    <p:sldId xmlns:r="http://schemas.openxmlformats.org/officeDocument/2006/relationships" id="260" r:id="Rc28c70bc79684ce6"/>
    <p:sldId xmlns:r="http://schemas.openxmlformats.org/officeDocument/2006/relationships" id="261" r:id="R02d070d4301c4a18"/>
    <p:sldId xmlns:r="http://schemas.openxmlformats.org/officeDocument/2006/relationships" id="262" r:id="R4d34c114e3c54b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ccd7fc9e564cf3" /><Relationship Type="http://schemas.openxmlformats.org/officeDocument/2006/relationships/slide" Target="/ppt/slides/slide1.xml" Id="R8c7119a77f1141dd" /><Relationship Type="http://schemas.openxmlformats.org/officeDocument/2006/relationships/slide" Target="/ppt/slides/slide2.xml" Id="Rf538563169184eae" /><Relationship Type="http://schemas.openxmlformats.org/officeDocument/2006/relationships/slide" Target="/ppt/slides/slide3.xml" Id="R0edf628174ee43c8" /><Relationship Type="http://schemas.openxmlformats.org/officeDocument/2006/relationships/slide" Target="/ppt/slides/slide4.xml" Id="Re5a6f5fd623f49ea" /><Relationship Type="http://schemas.openxmlformats.org/officeDocument/2006/relationships/slide" Target="/ppt/slides/slide5.xml" Id="Rc28c70bc79684ce6" /><Relationship Type="http://schemas.openxmlformats.org/officeDocument/2006/relationships/slide" Target="/ppt/slides/slide6.xml" Id="R02d070d4301c4a18" /><Relationship Type="http://schemas.openxmlformats.org/officeDocument/2006/relationships/slide" Target="/ppt/slides/slide7.xml" Id="R4d34c114e3c54b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6baf06fa4e4f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af5f533414498" /><Relationship Type="http://schemas.openxmlformats.org/officeDocument/2006/relationships/theme" Target="/ppt/slideMasters/theme/theme1.xml" Id="R8df1a7cb60054b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8af5f5334144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2ebce588c41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c2c48966e42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bfe0c173d49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78cc4f54c4d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0b544408e48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92397ed7f42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0e690ca4a4a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URDAL HOLDING AS ble etablert [år] og holder til i Vikanes.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193 708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409 527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409 527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URDAL HÅVAR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Vikanesvegen 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5994 Vikanes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928 633 071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URDAL HOLDING AS</a:t>
            </a:r>
          </a:p>
        </p:txBody>
      </p:sp>
    </p:spTree>
  </p:cSld>
  <p:clrMapOvr>
    <a:masterClrMapping xmlns:a="http://schemas.openxmlformats.org/drawingml/2006/main"/>
  </p:clrMapOvr>
</p:sld>
</file>