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fd92c3c9af4e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46293d41e84f14"/>
  </p:sldMasterIdLst>
  <p:sldIdLst>
    <p:sldId xmlns:r="http://schemas.openxmlformats.org/officeDocument/2006/relationships" id="256" r:id="Rc7a7210c64004ce3"/>
    <p:sldId xmlns:r="http://schemas.openxmlformats.org/officeDocument/2006/relationships" id="257" r:id="R3325e0df9a5449e4"/>
    <p:sldId xmlns:r="http://schemas.openxmlformats.org/officeDocument/2006/relationships" id="258" r:id="R4b433a3adede4750"/>
    <p:sldId xmlns:r="http://schemas.openxmlformats.org/officeDocument/2006/relationships" id="259" r:id="R35b0c8496e0e48f6"/>
    <p:sldId xmlns:r="http://schemas.openxmlformats.org/officeDocument/2006/relationships" id="260" r:id="R3c33101a89bc4c52"/>
    <p:sldId xmlns:r="http://schemas.openxmlformats.org/officeDocument/2006/relationships" id="261" r:id="R6417e76322cf4ab2"/>
    <p:sldId xmlns:r="http://schemas.openxmlformats.org/officeDocument/2006/relationships" id="262" r:id="Rc71b9c5d99a64e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46293d41e84f14" /><Relationship Type="http://schemas.openxmlformats.org/officeDocument/2006/relationships/slide" Target="/ppt/slides/slide1.xml" Id="Rc7a7210c64004ce3" /><Relationship Type="http://schemas.openxmlformats.org/officeDocument/2006/relationships/slide" Target="/ppt/slides/slide2.xml" Id="R3325e0df9a5449e4" /><Relationship Type="http://schemas.openxmlformats.org/officeDocument/2006/relationships/slide" Target="/ppt/slides/slide3.xml" Id="R4b433a3adede4750" /><Relationship Type="http://schemas.openxmlformats.org/officeDocument/2006/relationships/slide" Target="/ppt/slides/slide4.xml" Id="R35b0c8496e0e48f6" /><Relationship Type="http://schemas.openxmlformats.org/officeDocument/2006/relationships/slide" Target="/ppt/slides/slide5.xml" Id="R3c33101a89bc4c52" /><Relationship Type="http://schemas.openxmlformats.org/officeDocument/2006/relationships/slide" Target="/ppt/slides/slide6.xml" Id="R6417e76322cf4ab2" /><Relationship Type="http://schemas.openxmlformats.org/officeDocument/2006/relationships/slide" Target="/ppt/slides/slide7.xml" Id="Rc71b9c5d99a64e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ae9219910748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1e6fdb43c41cf" /><Relationship Type="http://schemas.openxmlformats.org/officeDocument/2006/relationships/theme" Target="/ppt/slideMasters/theme/theme1.xml" Id="R1f1541cac46f4c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31e6fdb43c41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e74c3d2d849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18bd852864b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9ac514add48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9efa6eea846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7708acb8246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f89ddf9b440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aa45a3aa447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 NYHEIM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NYHEIM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 NYHEIM HOLDING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NYHEIM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NYHEIM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NYHEIM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−1 054 891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−163 043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12 209 787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12 585 306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NYHEIM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SØDAHL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NYHEIM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Helsetunveien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928 635 856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NYHEIM HOLDING AS</a:t>
            </a:r>
          </a:p>
        </p:txBody>
      </p:sp>
    </p:spTree>
  </p:cSld>
  <p:clrMapOvr>
    <a:masterClrMapping xmlns:a="http://schemas.openxmlformats.org/drawingml/2006/main"/>
  </p:clrMapOvr>
</p:sld>
</file>