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d93820060140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3d46a37d3d4f7f"/>
  </p:sldMasterIdLst>
  <p:sldIdLst>
    <p:sldId xmlns:r="http://schemas.openxmlformats.org/officeDocument/2006/relationships" id="256" r:id="R5df96aad949144e4"/>
    <p:sldId xmlns:r="http://schemas.openxmlformats.org/officeDocument/2006/relationships" id="257" r:id="R5494d4c375344866"/>
    <p:sldId xmlns:r="http://schemas.openxmlformats.org/officeDocument/2006/relationships" id="258" r:id="R77c569424d544f24"/>
    <p:sldId xmlns:r="http://schemas.openxmlformats.org/officeDocument/2006/relationships" id="259" r:id="Rebd6d45602c94f5d"/>
    <p:sldId xmlns:r="http://schemas.openxmlformats.org/officeDocument/2006/relationships" id="260" r:id="Rb222d792c4794b7f"/>
    <p:sldId xmlns:r="http://schemas.openxmlformats.org/officeDocument/2006/relationships" id="261" r:id="R61f5261ee81a4022"/>
    <p:sldId xmlns:r="http://schemas.openxmlformats.org/officeDocument/2006/relationships" id="262" r:id="Re829625ee76645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3d46a37d3d4f7f" /><Relationship Type="http://schemas.openxmlformats.org/officeDocument/2006/relationships/slide" Target="/ppt/slides/slide1.xml" Id="R5df96aad949144e4" /><Relationship Type="http://schemas.openxmlformats.org/officeDocument/2006/relationships/slide" Target="/ppt/slides/slide2.xml" Id="R5494d4c375344866" /><Relationship Type="http://schemas.openxmlformats.org/officeDocument/2006/relationships/slide" Target="/ppt/slides/slide3.xml" Id="R77c569424d544f24" /><Relationship Type="http://schemas.openxmlformats.org/officeDocument/2006/relationships/slide" Target="/ppt/slides/slide4.xml" Id="Rebd6d45602c94f5d" /><Relationship Type="http://schemas.openxmlformats.org/officeDocument/2006/relationships/slide" Target="/ppt/slides/slide5.xml" Id="Rb222d792c4794b7f" /><Relationship Type="http://schemas.openxmlformats.org/officeDocument/2006/relationships/slide" Target="/ppt/slides/slide6.xml" Id="R61f5261ee81a4022" /><Relationship Type="http://schemas.openxmlformats.org/officeDocument/2006/relationships/slide" Target="/ppt/slides/slide7.xml" Id="Re829625ee76645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b2d5fc8614d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bdda192294ce0" /><Relationship Type="http://schemas.openxmlformats.org/officeDocument/2006/relationships/theme" Target="/ppt/slideMasters/theme/theme1.xml" Id="Ra8d9504903194f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0bdda192294c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220f62376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246cd06654b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50b906d884a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37fff4124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f7de308fd4a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ff5d0430346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bfca66472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 KYVIK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KYVIK HOLDING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3 218 446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21 526 804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33 064 112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ANDRÉ KYVIK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Kjøpmannsbrotet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928 643 247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