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502c971804b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efe79710e4783"/>
  </p:sldMasterIdLst>
  <p:sldIdLst>
    <p:sldId xmlns:r="http://schemas.openxmlformats.org/officeDocument/2006/relationships" id="256" r:id="R4b63a0ae3e1d4158"/>
    <p:sldId xmlns:r="http://schemas.openxmlformats.org/officeDocument/2006/relationships" id="257" r:id="R7d060f38b4f64e33"/>
    <p:sldId xmlns:r="http://schemas.openxmlformats.org/officeDocument/2006/relationships" id="258" r:id="Rac2291cdbc5243e4"/>
    <p:sldId xmlns:r="http://schemas.openxmlformats.org/officeDocument/2006/relationships" id="259" r:id="R7f83b36d2b22402c"/>
    <p:sldId xmlns:r="http://schemas.openxmlformats.org/officeDocument/2006/relationships" id="260" r:id="Rac1f8eb912304284"/>
    <p:sldId xmlns:r="http://schemas.openxmlformats.org/officeDocument/2006/relationships" id="261" r:id="Rb775f0c172f042d0"/>
    <p:sldId xmlns:r="http://schemas.openxmlformats.org/officeDocument/2006/relationships" id="262" r:id="R981abda3210c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efe79710e4783" /><Relationship Type="http://schemas.openxmlformats.org/officeDocument/2006/relationships/slide" Target="/ppt/slides/slide1.xml" Id="R4b63a0ae3e1d4158" /><Relationship Type="http://schemas.openxmlformats.org/officeDocument/2006/relationships/slide" Target="/ppt/slides/slide2.xml" Id="R7d060f38b4f64e33" /><Relationship Type="http://schemas.openxmlformats.org/officeDocument/2006/relationships/slide" Target="/ppt/slides/slide3.xml" Id="Rac2291cdbc5243e4" /><Relationship Type="http://schemas.openxmlformats.org/officeDocument/2006/relationships/slide" Target="/ppt/slides/slide4.xml" Id="R7f83b36d2b22402c" /><Relationship Type="http://schemas.openxmlformats.org/officeDocument/2006/relationships/slide" Target="/ppt/slides/slide5.xml" Id="Rac1f8eb912304284" /><Relationship Type="http://schemas.openxmlformats.org/officeDocument/2006/relationships/slide" Target="/ppt/slides/slide6.xml" Id="Rb775f0c172f042d0" /><Relationship Type="http://schemas.openxmlformats.org/officeDocument/2006/relationships/slide" Target="/ppt/slides/slide7.xml" Id="R981abda3210c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36ddd40b24f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48b27471f491f" /><Relationship Type="http://schemas.openxmlformats.org/officeDocument/2006/relationships/theme" Target="/ppt/slideMasters/theme/theme1.xml" Id="R5edc39e2d43c48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148b27471f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d2296affe45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0406512d0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03bab395747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ccc363bb944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57794e8eb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e3169b58a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3f1d47c7f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SKAUG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42 145 319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VENBAKKEN 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Ryenstubben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928 643 263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 CAPITAL AS</a:t>
            </a:r>
          </a:p>
        </p:txBody>
      </p:sp>
    </p:spTree>
  </p:cSld>
  <p:clrMapOvr>
    <a:masterClrMapping xmlns:a="http://schemas.openxmlformats.org/drawingml/2006/main"/>
  </p:clrMapOvr>
</p:sld>
</file>