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7c3e9d6406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e776383334e43"/>
  </p:sldMasterIdLst>
  <p:sldIdLst>
    <p:sldId xmlns:r="http://schemas.openxmlformats.org/officeDocument/2006/relationships" id="256" r:id="R8fe4065e3f374128"/>
    <p:sldId xmlns:r="http://schemas.openxmlformats.org/officeDocument/2006/relationships" id="257" r:id="Rb0ef1566c488460d"/>
    <p:sldId xmlns:r="http://schemas.openxmlformats.org/officeDocument/2006/relationships" id="258" r:id="Ra0ac4561d1f54982"/>
    <p:sldId xmlns:r="http://schemas.openxmlformats.org/officeDocument/2006/relationships" id="259" r:id="Rb1eb7afaf41044e9"/>
    <p:sldId xmlns:r="http://schemas.openxmlformats.org/officeDocument/2006/relationships" id="260" r:id="R9f578eda3efb4cb0"/>
    <p:sldId xmlns:r="http://schemas.openxmlformats.org/officeDocument/2006/relationships" id="261" r:id="Re93ab419aace485a"/>
    <p:sldId xmlns:r="http://schemas.openxmlformats.org/officeDocument/2006/relationships" id="262" r:id="Rd6458b5a098140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e776383334e43" /><Relationship Type="http://schemas.openxmlformats.org/officeDocument/2006/relationships/slide" Target="/ppt/slides/slide1.xml" Id="R8fe4065e3f374128" /><Relationship Type="http://schemas.openxmlformats.org/officeDocument/2006/relationships/slide" Target="/ppt/slides/slide2.xml" Id="Rb0ef1566c488460d" /><Relationship Type="http://schemas.openxmlformats.org/officeDocument/2006/relationships/slide" Target="/ppt/slides/slide3.xml" Id="Ra0ac4561d1f54982" /><Relationship Type="http://schemas.openxmlformats.org/officeDocument/2006/relationships/slide" Target="/ppt/slides/slide4.xml" Id="Rb1eb7afaf41044e9" /><Relationship Type="http://schemas.openxmlformats.org/officeDocument/2006/relationships/slide" Target="/ppt/slides/slide5.xml" Id="R9f578eda3efb4cb0" /><Relationship Type="http://schemas.openxmlformats.org/officeDocument/2006/relationships/slide" Target="/ppt/slides/slide6.xml" Id="Re93ab419aace485a" /><Relationship Type="http://schemas.openxmlformats.org/officeDocument/2006/relationships/slide" Target="/ppt/slides/slide7.xml" Id="Rd6458b5a098140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d045db235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8d2e113ef49aa" /><Relationship Type="http://schemas.openxmlformats.org/officeDocument/2006/relationships/theme" Target="/ppt/slideMasters/theme/theme1.xml" Id="R36e3f297ee9c40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8d2e113ef49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d6e32abb241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2f0c4647148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deb69896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d291105d0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310435ece4c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435f84d0841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738370a6b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GULDSETH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GULDSETH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−25 636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GULDSETH MATS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Thoresens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928 650 650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GULDSETH HOLDING AS</a:t>
            </a:r>
          </a:p>
        </p:txBody>
      </p:sp>
    </p:spTree>
  </p:cSld>
  <p:clrMapOvr>
    <a:masterClrMapping xmlns:a="http://schemas.openxmlformats.org/drawingml/2006/main"/>
  </p:clrMapOvr>
</p:sld>
</file>