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efd2da511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a1e7f549e4c22"/>
  </p:sldMasterIdLst>
  <p:sldIdLst>
    <p:sldId xmlns:r="http://schemas.openxmlformats.org/officeDocument/2006/relationships" id="256" r:id="Rbc73f0151aff46db"/>
    <p:sldId xmlns:r="http://schemas.openxmlformats.org/officeDocument/2006/relationships" id="257" r:id="R2ffd7437ccf24489"/>
    <p:sldId xmlns:r="http://schemas.openxmlformats.org/officeDocument/2006/relationships" id="258" r:id="R01ea8167ba204908"/>
    <p:sldId xmlns:r="http://schemas.openxmlformats.org/officeDocument/2006/relationships" id="259" r:id="R2fc1a7b8e2ce4129"/>
    <p:sldId xmlns:r="http://schemas.openxmlformats.org/officeDocument/2006/relationships" id="260" r:id="R587b2c48eff2404b"/>
    <p:sldId xmlns:r="http://schemas.openxmlformats.org/officeDocument/2006/relationships" id="261" r:id="Ra432b0ce9ce14c4d"/>
    <p:sldId xmlns:r="http://schemas.openxmlformats.org/officeDocument/2006/relationships" id="262" r:id="Rd7cae3e3549d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a1e7f549e4c22" /><Relationship Type="http://schemas.openxmlformats.org/officeDocument/2006/relationships/slide" Target="/ppt/slides/slide1.xml" Id="Rbc73f0151aff46db" /><Relationship Type="http://schemas.openxmlformats.org/officeDocument/2006/relationships/slide" Target="/ppt/slides/slide2.xml" Id="R2ffd7437ccf24489" /><Relationship Type="http://schemas.openxmlformats.org/officeDocument/2006/relationships/slide" Target="/ppt/slides/slide3.xml" Id="R01ea8167ba204908" /><Relationship Type="http://schemas.openxmlformats.org/officeDocument/2006/relationships/slide" Target="/ppt/slides/slide4.xml" Id="R2fc1a7b8e2ce4129" /><Relationship Type="http://schemas.openxmlformats.org/officeDocument/2006/relationships/slide" Target="/ppt/slides/slide5.xml" Id="R587b2c48eff2404b" /><Relationship Type="http://schemas.openxmlformats.org/officeDocument/2006/relationships/slide" Target="/ppt/slides/slide6.xml" Id="Ra432b0ce9ce14c4d" /><Relationship Type="http://schemas.openxmlformats.org/officeDocument/2006/relationships/slide" Target="/ppt/slides/slide7.xml" Id="Rd7cae3e3549d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7fe1d79ff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2450773a2469c" /><Relationship Type="http://schemas.openxmlformats.org/officeDocument/2006/relationships/theme" Target="/ppt/slideMasters/theme/theme1.xml" Id="R62f74aeb6b5d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2450773a2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86d5b56f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b7f74e9a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247efb61a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e5d8384842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7409c978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edfbceeb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49db7a2d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A.HAUEN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A.HAUEN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HAUEN ALEXANDER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Skjelbredvegen 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post@ah-maskin.no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928 650 995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A.HAUEN HOLDING AS</a:t>
            </a:r>
          </a:p>
        </p:txBody>
      </p:sp>
    </p:spTree>
  </p:cSld>
  <p:clrMapOvr>
    <a:masterClrMapping xmlns:a="http://schemas.openxmlformats.org/drawingml/2006/main"/>
  </p:clrMapOvr>
</p:sld>
</file>