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842c8ebc9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cbb434b7c4284"/>
  </p:sldMasterIdLst>
  <p:sldIdLst>
    <p:sldId xmlns:r="http://schemas.openxmlformats.org/officeDocument/2006/relationships" id="256" r:id="R5ed545bf89ec4e52"/>
    <p:sldId xmlns:r="http://schemas.openxmlformats.org/officeDocument/2006/relationships" id="257" r:id="R2405d2f3dae8437c"/>
    <p:sldId xmlns:r="http://schemas.openxmlformats.org/officeDocument/2006/relationships" id="258" r:id="Rae69693e5aee462e"/>
    <p:sldId xmlns:r="http://schemas.openxmlformats.org/officeDocument/2006/relationships" id="259" r:id="Raefe36129fc84589"/>
    <p:sldId xmlns:r="http://schemas.openxmlformats.org/officeDocument/2006/relationships" id="260" r:id="Rb93c1e565bb64880"/>
    <p:sldId xmlns:r="http://schemas.openxmlformats.org/officeDocument/2006/relationships" id="261" r:id="R48778c9592484fdd"/>
    <p:sldId xmlns:r="http://schemas.openxmlformats.org/officeDocument/2006/relationships" id="262" r:id="R9ecdf45c9acd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cbb434b7c4284" /><Relationship Type="http://schemas.openxmlformats.org/officeDocument/2006/relationships/slide" Target="/ppt/slides/slide1.xml" Id="R5ed545bf89ec4e52" /><Relationship Type="http://schemas.openxmlformats.org/officeDocument/2006/relationships/slide" Target="/ppt/slides/slide2.xml" Id="R2405d2f3dae8437c" /><Relationship Type="http://schemas.openxmlformats.org/officeDocument/2006/relationships/slide" Target="/ppt/slides/slide3.xml" Id="Rae69693e5aee462e" /><Relationship Type="http://schemas.openxmlformats.org/officeDocument/2006/relationships/slide" Target="/ppt/slides/slide4.xml" Id="Raefe36129fc84589" /><Relationship Type="http://schemas.openxmlformats.org/officeDocument/2006/relationships/slide" Target="/ppt/slides/slide5.xml" Id="Rb93c1e565bb64880" /><Relationship Type="http://schemas.openxmlformats.org/officeDocument/2006/relationships/slide" Target="/ppt/slides/slide6.xml" Id="R48778c9592484fdd" /><Relationship Type="http://schemas.openxmlformats.org/officeDocument/2006/relationships/slide" Target="/ppt/slides/slide7.xml" Id="R9ecdf45c9acd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4756b2f01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2bd7369134699" /><Relationship Type="http://schemas.openxmlformats.org/officeDocument/2006/relationships/theme" Target="/ppt/slideMasters/theme/theme1.xml" Id="R7864dfaa3c65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2bd736913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fe6d292d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4a136453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e034bfbf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8d09bf6b2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6da84c03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3287e7dc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72cec605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RABALDER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RABALDER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RABALDER CAPITAL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RABALDER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RABALDER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RABALDER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RABALDER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 GJELLESVIK BJØRHOVD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RABALDER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60E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928 651 665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RABALDER CAPITAL AS</a:t>
            </a:r>
          </a:p>
        </p:txBody>
      </p:sp>
    </p:spTree>
  </p:cSld>
  <p:clrMapOvr>
    <a:masterClrMapping xmlns:a="http://schemas.openxmlformats.org/drawingml/2006/main"/>
  </p:clrMapOvr>
</p:sld>
</file>