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1b6053225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9b106a0cd4fa2"/>
  </p:sldMasterIdLst>
  <p:sldIdLst>
    <p:sldId xmlns:r="http://schemas.openxmlformats.org/officeDocument/2006/relationships" id="256" r:id="R06a80a86f51c485b"/>
    <p:sldId xmlns:r="http://schemas.openxmlformats.org/officeDocument/2006/relationships" id="257" r:id="R10566dfdc407496d"/>
    <p:sldId xmlns:r="http://schemas.openxmlformats.org/officeDocument/2006/relationships" id="258" r:id="R04cf43aab5d94cd6"/>
    <p:sldId xmlns:r="http://schemas.openxmlformats.org/officeDocument/2006/relationships" id="259" r:id="R2f0b051523c04425"/>
    <p:sldId xmlns:r="http://schemas.openxmlformats.org/officeDocument/2006/relationships" id="260" r:id="Re8c1ecb853d946df"/>
    <p:sldId xmlns:r="http://schemas.openxmlformats.org/officeDocument/2006/relationships" id="261" r:id="R5aab5e140829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9b106a0cd4fa2" /><Relationship Type="http://schemas.openxmlformats.org/officeDocument/2006/relationships/slide" Target="/ppt/slides/slide1.xml" Id="R06a80a86f51c485b" /><Relationship Type="http://schemas.openxmlformats.org/officeDocument/2006/relationships/slide" Target="/ppt/slides/slide2.xml" Id="R10566dfdc407496d" /><Relationship Type="http://schemas.openxmlformats.org/officeDocument/2006/relationships/slide" Target="/ppt/slides/slide3.xml" Id="R04cf43aab5d94cd6" /><Relationship Type="http://schemas.openxmlformats.org/officeDocument/2006/relationships/slide" Target="/ppt/slides/slide4.xml" Id="R2f0b051523c04425" /><Relationship Type="http://schemas.openxmlformats.org/officeDocument/2006/relationships/slide" Target="/ppt/slides/slide5.xml" Id="Re8c1ecb853d946df" /><Relationship Type="http://schemas.openxmlformats.org/officeDocument/2006/relationships/slide" Target="/ppt/slides/slide6.xml" Id="R5aab5e140829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42cb6054e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7135363640c0" /><Relationship Type="http://schemas.openxmlformats.org/officeDocument/2006/relationships/theme" Target="/ppt/slideMasters/theme/theme1.xml" Id="Rbe0c0a6974ae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571353636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988ebbf4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b72a044f2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f2387f22a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8d842c87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d8dca711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9b818162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ENTREPRENØRFIRMA HAAKON SKUGGEDAL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Ravei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928 653 293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ENTREPRENØRFIRMA HAAKON SKUGGEDAL AS</a:t>
            </a:r>
          </a:p>
        </p:txBody>
      </p:sp>
    </p:spTree>
  </p:cSld>
  <p:clrMapOvr>
    <a:masterClrMapping xmlns:a="http://schemas.openxmlformats.org/drawingml/2006/main"/>
  </p:clrMapOvr>
</p:sld>
</file>