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b026d38b5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b3ed61cd84796"/>
  </p:sldMasterIdLst>
  <p:sldIdLst>
    <p:sldId xmlns:r="http://schemas.openxmlformats.org/officeDocument/2006/relationships" id="256" r:id="Ra04eefb36b4749cc"/>
    <p:sldId xmlns:r="http://schemas.openxmlformats.org/officeDocument/2006/relationships" id="257" r:id="Rd0d44e82b3e54e9b"/>
    <p:sldId xmlns:r="http://schemas.openxmlformats.org/officeDocument/2006/relationships" id="258" r:id="R7fa0691771894cc3"/>
    <p:sldId xmlns:r="http://schemas.openxmlformats.org/officeDocument/2006/relationships" id="259" r:id="R7d35fcde0df24b84"/>
    <p:sldId xmlns:r="http://schemas.openxmlformats.org/officeDocument/2006/relationships" id="260" r:id="R80b096fda4ed45e7"/>
    <p:sldId xmlns:r="http://schemas.openxmlformats.org/officeDocument/2006/relationships" id="261" r:id="Ra102411173824041"/>
    <p:sldId xmlns:r="http://schemas.openxmlformats.org/officeDocument/2006/relationships" id="262" r:id="R8c3991b25106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b3ed61cd84796" /><Relationship Type="http://schemas.openxmlformats.org/officeDocument/2006/relationships/slide" Target="/ppt/slides/slide1.xml" Id="Ra04eefb36b4749cc" /><Relationship Type="http://schemas.openxmlformats.org/officeDocument/2006/relationships/slide" Target="/ppt/slides/slide2.xml" Id="Rd0d44e82b3e54e9b" /><Relationship Type="http://schemas.openxmlformats.org/officeDocument/2006/relationships/slide" Target="/ppt/slides/slide3.xml" Id="R7fa0691771894cc3" /><Relationship Type="http://schemas.openxmlformats.org/officeDocument/2006/relationships/slide" Target="/ppt/slides/slide4.xml" Id="R7d35fcde0df24b84" /><Relationship Type="http://schemas.openxmlformats.org/officeDocument/2006/relationships/slide" Target="/ppt/slides/slide5.xml" Id="R80b096fda4ed45e7" /><Relationship Type="http://schemas.openxmlformats.org/officeDocument/2006/relationships/slide" Target="/ppt/slides/slide6.xml" Id="Ra102411173824041" /><Relationship Type="http://schemas.openxmlformats.org/officeDocument/2006/relationships/slide" Target="/ppt/slides/slide7.xml" Id="R8c3991b25106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05f269f5e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19622ed2c4bc1" /><Relationship Type="http://schemas.openxmlformats.org/officeDocument/2006/relationships/theme" Target="/ppt/slideMasters/theme/theme1.xml" Id="R42bf075b9a62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19622ed2c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7f0216260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f757798af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a1f5a96ce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c7b4d05ac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135d7ebb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caa6cea89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b1aeb617549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GATEWAY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GATEWAY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GATEWAY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GATEWAY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GATEWAY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GATEWAY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2 523 619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GATEWAY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GATEWAY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Nistutrøvegen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928 656 020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GATEWAY HOLDING AS</a:t>
            </a:r>
          </a:p>
        </p:txBody>
      </p:sp>
    </p:spTree>
  </p:cSld>
  <p:clrMapOvr>
    <a:masterClrMapping xmlns:a="http://schemas.openxmlformats.org/drawingml/2006/main"/>
  </p:clrMapOvr>
</p:sld>
</file>