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f79509721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d2e82f85b4ea5"/>
  </p:sldMasterIdLst>
  <p:sldIdLst>
    <p:sldId xmlns:r="http://schemas.openxmlformats.org/officeDocument/2006/relationships" id="256" r:id="R7cd570a94e02448d"/>
    <p:sldId xmlns:r="http://schemas.openxmlformats.org/officeDocument/2006/relationships" id="257" r:id="Rd8bf3f5aea394683"/>
    <p:sldId xmlns:r="http://schemas.openxmlformats.org/officeDocument/2006/relationships" id="258" r:id="Rc09443b3594c410f"/>
    <p:sldId xmlns:r="http://schemas.openxmlformats.org/officeDocument/2006/relationships" id="259" r:id="R82e7ef2b210048e8"/>
    <p:sldId xmlns:r="http://schemas.openxmlformats.org/officeDocument/2006/relationships" id="260" r:id="R7888a675cdab4714"/>
    <p:sldId xmlns:r="http://schemas.openxmlformats.org/officeDocument/2006/relationships" id="261" r:id="Rcb64fab5b22a463f"/>
    <p:sldId xmlns:r="http://schemas.openxmlformats.org/officeDocument/2006/relationships" id="262" r:id="R3e7a20724cec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d2e82f85b4ea5" /><Relationship Type="http://schemas.openxmlformats.org/officeDocument/2006/relationships/slide" Target="/ppt/slides/slide1.xml" Id="R7cd570a94e02448d" /><Relationship Type="http://schemas.openxmlformats.org/officeDocument/2006/relationships/slide" Target="/ppt/slides/slide2.xml" Id="Rd8bf3f5aea394683" /><Relationship Type="http://schemas.openxmlformats.org/officeDocument/2006/relationships/slide" Target="/ppt/slides/slide3.xml" Id="Rc09443b3594c410f" /><Relationship Type="http://schemas.openxmlformats.org/officeDocument/2006/relationships/slide" Target="/ppt/slides/slide4.xml" Id="R82e7ef2b210048e8" /><Relationship Type="http://schemas.openxmlformats.org/officeDocument/2006/relationships/slide" Target="/ppt/slides/slide5.xml" Id="R7888a675cdab4714" /><Relationship Type="http://schemas.openxmlformats.org/officeDocument/2006/relationships/slide" Target="/ppt/slides/slide6.xml" Id="Rcb64fab5b22a463f" /><Relationship Type="http://schemas.openxmlformats.org/officeDocument/2006/relationships/slide" Target="/ppt/slides/slide7.xml" Id="R3e7a20724cec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cfacecd69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254228984b65" /><Relationship Type="http://schemas.openxmlformats.org/officeDocument/2006/relationships/theme" Target="/ppt/slideMasters/theme/theme1.xml" Id="Rcb5fba8f6aeb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a25422898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18ab24ae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750cc930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40e7096f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0f832aa744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ca423232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c7e5a48c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700e26eca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AGM GULV OG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AGM GULV OG 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1 622 529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ARDELEAN GEORGEL MIHAITA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Haugen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928 666 794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AGM GULV OG SERVICE AS</a:t>
            </a:r>
          </a:p>
        </p:txBody>
      </p:sp>
    </p:spTree>
  </p:cSld>
  <p:clrMapOvr>
    <a:masterClrMapping xmlns:a="http://schemas.openxmlformats.org/drawingml/2006/main"/>
  </p:clrMapOvr>
</p:sld>
</file>