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1dd60b675b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23a5098aa471e"/>
  </p:sldMasterIdLst>
  <p:sldIdLst>
    <p:sldId xmlns:r="http://schemas.openxmlformats.org/officeDocument/2006/relationships" id="256" r:id="Rba70f49fd961402b"/>
    <p:sldId xmlns:r="http://schemas.openxmlformats.org/officeDocument/2006/relationships" id="257" r:id="Rd692b0161a974d89"/>
    <p:sldId xmlns:r="http://schemas.openxmlformats.org/officeDocument/2006/relationships" id="258" r:id="R30999f3ce6134c64"/>
    <p:sldId xmlns:r="http://schemas.openxmlformats.org/officeDocument/2006/relationships" id="259" r:id="R79cd154a0c654d8b"/>
    <p:sldId xmlns:r="http://schemas.openxmlformats.org/officeDocument/2006/relationships" id="260" r:id="R44068848228b41e6"/>
    <p:sldId xmlns:r="http://schemas.openxmlformats.org/officeDocument/2006/relationships" id="261" r:id="R7047201a4af94d8e"/>
    <p:sldId xmlns:r="http://schemas.openxmlformats.org/officeDocument/2006/relationships" id="262" r:id="R95054d31ba5c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23a5098aa471e" /><Relationship Type="http://schemas.openxmlformats.org/officeDocument/2006/relationships/slide" Target="/ppt/slides/slide1.xml" Id="Rba70f49fd961402b" /><Relationship Type="http://schemas.openxmlformats.org/officeDocument/2006/relationships/slide" Target="/ppt/slides/slide2.xml" Id="Rd692b0161a974d89" /><Relationship Type="http://schemas.openxmlformats.org/officeDocument/2006/relationships/slide" Target="/ppt/slides/slide3.xml" Id="R30999f3ce6134c64" /><Relationship Type="http://schemas.openxmlformats.org/officeDocument/2006/relationships/slide" Target="/ppt/slides/slide4.xml" Id="R79cd154a0c654d8b" /><Relationship Type="http://schemas.openxmlformats.org/officeDocument/2006/relationships/slide" Target="/ppt/slides/slide5.xml" Id="R44068848228b41e6" /><Relationship Type="http://schemas.openxmlformats.org/officeDocument/2006/relationships/slide" Target="/ppt/slides/slide6.xml" Id="R7047201a4af94d8e" /><Relationship Type="http://schemas.openxmlformats.org/officeDocument/2006/relationships/slide" Target="/ppt/slides/slide7.xml" Id="R95054d31ba5c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844eb68f9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dd4993d8d415b" /><Relationship Type="http://schemas.openxmlformats.org/officeDocument/2006/relationships/theme" Target="/ppt/slideMasters/theme/theme1.xml" Id="R1fb6b27e6fee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dd4993d8d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f4ba5457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b6950830c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77912aa1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5cd7a2f3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e291eec8a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67c1faa5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78b608635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DURABLE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DURABLE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1 623 202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ØLSTAD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928 672 417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