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961a7364c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70e714efde4dbc"/>
  </p:sldMasterIdLst>
  <p:sldIdLst>
    <p:sldId xmlns:r="http://schemas.openxmlformats.org/officeDocument/2006/relationships" id="256" r:id="Rc5cfdca778ba45c5"/>
    <p:sldId xmlns:r="http://schemas.openxmlformats.org/officeDocument/2006/relationships" id="257" r:id="Re2e0eab7d5c44b90"/>
    <p:sldId xmlns:r="http://schemas.openxmlformats.org/officeDocument/2006/relationships" id="258" r:id="R2f06ab5272374220"/>
    <p:sldId xmlns:r="http://schemas.openxmlformats.org/officeDocument/2006/relationships" id="259" r:id="R373e7f8109dd4627"/>
    <p:sldId xmlns:r="http://schemas.openxmlformats.org/officeDocument/2006/relationships" id="260" r:id="R70f7142a0e464a4b"/>
    <p:sldId xmlns:r="http://schemas.openxmlformats.org/officeDocument/2006/relationships" id="261" r:id="R3cadd422727d497d"/>
    <p:sldId xmlns:r="http://schemas.openxmlformats.org/officeDocument/2006/relationships" id="262" r:id="Rcd0b233d82074e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0e714efde4dbc" /><Relationship Type="http://schemas.openxmlformats.org/officeDocument/2006/relationships/slide" Target="/ppt/slides/slide1.xml" Id="Rc5cfdca778ba45c5" /><Relationship Type="http://schemas.openxmlformats.org/officeDocument/2006/relationships/slide" Target="/ppt/slides/slide2.xml" Id="Re2e0eab7d5c44b90" /><Relationship Type="http://schemas.openxmlformats.org/officeDocument/2006/relationships/slide" Target="/ppt/slides/slide3.xml" Id="R2f06ab5272374220" /><Relationship Type="http://schemas.openxmlformats.org/officeDocument/2006/relationships/slide" Target="/ppt/slides/slide4.xml" Id="R373e7f8109dd4627" /><Relationship Type="http://schemas.openxmlformats.org/officeDocument/2006/relationships/slide" Target="/ppt/slides/slide5.xml" Id="R70f7142a0e464a4b" /><Relationship Type="http://schemas.openxmlformats.org/officeDocument/2006/relationships/slide" Target="/ppt/slides/slide6.xml" Id="R3cadd422727d497d" /><Relationship Type="http://schemas.openxmlformats.org/officeDocument/2006/relationships/slide" Target="/ppt/slides/slide7.xml" Id="Rcd0b233d82074e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ce717d98d4f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6718d40d49a4" /><Relationship Type="http://schemas.openxmlformats.org/officeDocument/2006/relationships/theme" Target="/ppt/slideMasters/theme/theme1.xml" Id="Rd2446863ff5d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0d6718d40d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6b1df78f049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76935bf3d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9041ea45c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4885414442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ebc617add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8ae5a3d244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8612c4c704f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BOHRIUM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BOHRIUM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2 970 940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3 221 004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KROKNES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Bjønnåsen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928 680 991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BOHRIUM AS</a:t>
            </a:r>
          </a:p>
        </p:txBody>
      </p:sp>
    </p:spTree>
  </p:cSld>
  <p:clrMapOvr>
    <a:masterClrMapping xmlns:a="http://schemas.openxmlformats.org/drawingml/2006/main"/>
  </p:clrMapOvr>
</p:sld>
</file>