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bf9ba9b596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a9460155b54fd3"/>
  </p:sldMasterIdLst>
  <p:sldIdLst>
    <p:sldId xmlns:r="http://schemas.openxmlformats.org/officeDocument/2006/relationships" id="256" r:id="Ra52f09d0b5d24f97"/>
    <p:sldId xmlns:r="http://schemas.openxmlformats.org/officeDocument/2006/relationships" id="257" r:id="R3b393666f9654f0a"/>
    <p:sldId xmlns:r="http://schemas.openxmlformats.org/officeDocument/2006/relationships" id="258" r:id="R8cdd129875e64e82"/>
    <p:sldId xmlns:r="http://schemas.openxmlformats.org/officeDocument/2006/relationships" id="259" r:id="R730d930ad2b44149"/>
    <p:sldId xmlns:r="http://schemas.openxmlformats.org/officeDocument/2006/relationships" id="260" r:id="Rd6a6b4a9572f41c2"/>
    <p:sldId xmlns:r="http://schemas.openxmlformats.org/officeDocument/2006/relationships" id="261" r:id="R90f5225d463b4bfd"/>
    <p:sldId xmlns:r="http://schemas.openxmlformats.org/officeDocument/2006/relationships" id="262" r:id="R0b00c72d167547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9460155b54fd3" /><Relationship Type="http://schemas.openxmlformats.org/officeDocument/2006/relationships/slide" Target="/ppt/slides/slide1.xml" Id="Ra52f09d0b5d24f97" /><Relationship Type="http://schemas.openxmlformats.org/officeDocument/2006/relationships/slide" Target="/ppt/slides/slide2.xml" Id="R3b393666f9654f0a" /><Relationship Type="http://schemas.openxmlformats.org/officeDocument/2006/relationships/slide" Target="/ppt/slides/slide3.xml" Id="R8cdd129875e64e82" /><Relationship Type="http://schemas.openxmlformats.org/officeDocument/2006/relationships/slide" Target="/ppt/slides/slide4.xml" Id="R730d930ad2b44149" /><Relationship Type="http://schemas.openxmlformats.org/officeDocument/2006/relationships/slide" Target="/ppt/slides/slide5.xml" Id="Rd6a6b4a9572f41c2" /><Relationship Type="http://schemas.openxmlformats.org/officeDocument/2006/relationships/slide" Target="/ppt/slides/slide6.xml" Id="R90f5225d463b4bfd" /><Relationship Type="http://schemas.openxmlformats.org/officeDocument/2006/relationships/slide" Target="/ppt/slides/slide7.xml" Id="R0b00c72d167547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813d290964a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9e57c6c9f4b09" /><Relationship Type="http://schemas.openxmlformats.org/officeDocument/2006/relationships/theme" Target="/ppt/slideMasters/theme/theme1.xml" Id="R350718f88afc46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a9e57c6c9f4b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3d4b82e6f45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c1f72b50843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6c6f359ed4f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b9b3641d04f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ca88cae694f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25cfd2e6b41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6cb7a5bfe4b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AEIDE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AEIDE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689 081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Hordvikneset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928 686 876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