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180622738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121d9888142b0"/>
  </p:sldMasterIdLst>
  <p:sldIdLst>
    <p:sldId xmlns:r="http://schemas.openxmlformats.org/officeDocument/2006/relationships" id="256" r:id="R2ef40c4528984240"/>
    <p:sldId xmlns:r="http://schemas.openxmlformats.org/officeDocument/2006/relationships" id="257" r:id="Ref38b8c52ca74e30"/>
    <p:sldId xmlns:r="http://schemas.openxmlformats.org/officeDocument/2006/relationships" id="258" r:id="R3882c68bbba84d5f"/>
    <p:sldId xmlns:r="http://schemas.openxmlformats.org/officeDocument/2006/relationships" id="259" r:id="Rf60e072e2dff456e"/>
    <p:sldId xmlns:r="http://schemas.openxmlformats.org/officeDocument/2006/relationships" id="260" r:id="R22182768c9664f60"/>
    <p:sldId xmlns:r="http://schemas.openxmlformats.org/officeDocument/2006/relationships" id="261" r:id="R8d40119d995e4ffa"/>
    <p:sldId xmlns:r="http://schemas.openxmlformats.org/officeDocument/2006/relationships" id="262" r:id="Rc6587a10ab7c4b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121d9888142b0" /><Relationship Type="http://schemas.openxmlformats.org/officeDocument/2006/relationships/slide" Target="/ppt/slides/slide1.xml" Id="R2ef40c4528984240" /><Relationship Type="http://schemas.openxmlformats.org/officeDocument/2006/relationships/slide" Target="/ppt/slides/slide2.xml" Id="Ref38b8c52ca74e30" /><Relationship Type="http://schemas.openxmlformats.org/officeDocument/2006/relationships/slide" Target="/ppt/slides/slide3.xml" Id="R3882c68bbba84d5f" /><Relationship Type="http://schemas.openxmlformats.org/officeDocument/2006/relationships/slide" Target="/ppt/slides/slide4.xml" Id="Rf60e072e2dff456e" /><Relationship Type="http://schemas.openxmlformats.org/officeDocument/2006/relationships/slide" Target="/ppt/slides/slide5.xml" Id="R22182768c9664f60" /><Relationship Type="http://schemas.openxmlformats.org/officeDocument/2006/relationships/slide" Target="/ppt/slides/slide6.xml" Id="R8d40119d995e4ffa" /><Relationship Type="http://schemas.openxmlformats.org/officeDocument/2006/relationships/slide" Target="/ppt/slides/slide7.xml" Id="Rc6587a10ab7c4b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bde16351a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5eb066dc347f2" /><Relationship Type="http://schemas.openxmlformats.org/officeDocument/2006/relationships/theme" Target="/ppt/slideMasters/theme/theme1.xml" Id="R04cdfc924451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95eb066dc3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27fe4e216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c88db5f2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f580ddf37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82e8523a0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df499ea27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549713870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40aef8e92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MATHOMO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MATHOMO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3 566 570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KROKNES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928 687 481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MATHOMO AS</a:t>
            </a:r>
          </a:p>
        </p:txBody>
      </p:sp>
    </p:spTree>
  </p:cSld>
  <p:clrMapOvr>
    <a:masterClrMapping xmlns:a="http://schemas.openxmlformats.org/drawingml/2006/main"/>
  </p:clrMapOvr>
</p:sld>
</file>