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45a740e3c244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246430bca04f57"/>
  </p:sldMasterIdLst>
  <p:sldIdLst>
    <p:sldId xmlns:r="http://schemas.openxmlformats.org/officeDocument/2006/relationships" id="256" r:id="Rcaf5b48a65c34056"/>
    <p:sldId xmlns:r="http://schemas.openxmlformats.org/officeDocument/2006/relationships" id="257" r:id="R88e3ad7bc4534daa"/>
    <p:sldId xmlns:r="http://schemas.openxmlformats.org/officeDocument/2006/relationships" id="258" r:id="R3491d251d71c448e"/>
    <p:sldId xmlns:r="http://schemas.openxmlformats.org/officeDocument/2006/relationships" id="259" r:id="R35062466878342cc"/>
    <p:sldId xmlns:r="http://schemas.openxmlformats.org/officeDocument/2006/relationships" id="260" r:id="R724eb904c9024ff5"/>
    <p:sldId xmlns:r="http://schemas.openxmlformats.org/officeDocument/2006/relationships" id="261" r:id="R0f2db17a8f7342ad"/>
    <p:sldId xmlns:r="http://schemas.openxmlformats.org/officeDocument/2006/relationships" id="262" r:id="Rf2f86933f5694d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246430bca04f57" /><Relationship Type="http://schemas.openxmlformats.org/officeDocument/2006/relationships/slide" Target="/ppt/slides/slide1.xml" Id="Rcaf5b48a65c34056" /><Relationship Type="http://schemas.openxmlformats.org/officeDocument/2006/relationships/slide" Target="/ppt/slides/slide2.xml" Id="R88e3ad7bc4534daa" /><Relationship Type="http://schemas.openxmlformats.org/officeDocument/2006/relationships/slide" Target="/ppt/slides/slide3.xml" Id="R3491d251d71c448e" /><Relationship Type="http://schemas.openxmlformats.org/officeDocument/2006/relationships/slide" Target="/ppt/slides/slide4.xml" Id="R35062466878342cc" /><Relationship Type="http://schemas.openxmlformats.org/officeDocument/2006/relationships/slide" Target="/ppt/slides/slide5.xml" Id="R724eb904c9024ff5" /><Relationship Type="http://schemas.openxmlformats.org/officeDocument/2006/relationships/slide" Target="/ppt/slides/slide6.xml" Id="R0f2db17a8f7342ad" /><Relationship Type="http://schemas.openxmlformats.org/officeDocument/2006/relationships/slide" Target="/ppt/slides/slide7.xml" Id="Rf2f86933f5694d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650af50b144c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75af9b4c74614" /><Relationship Type="http://schemas.openxmlformats.org/officeDocument/2006/relationships/theme" Target="/ppt/slideMasters/theme/theme1.xml" Id="R26f4b350b9f946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e75af9b4c746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fa91632df42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e02c7f46342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4756490bc47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94be19ff340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10493349b47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10c5c6e7046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d0aaabea147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APEX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APEX REGNSKAP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6 606 939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2 492 639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1 811 336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577 605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3 037 780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Linges vei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www.apexregnskap.no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928 690 717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REGNSKAP AS</a:t>
            </a:r>
          </a:p>
        </p:txBody>
      </p:sp>
    </p:spTree>
  </p:cSld>
  <p:clrMapOvr>
    <a:masterClrMapping xmlns:a="http://schemas.openxmlformats.org/drawingml/2006/main"/>
  </p:clrMapOvr>
</p:sld>
</file>