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12e1a5d3bf46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2a652bc8fd4412"/>
  </p:sldMasterIdLst>
  <p:sldIdLst>
    <p:sldId xmlns:r="http://schemas.openxmlformats.org/officeDocument/2006/relationships" id="256" r:id="R1044978365ad4ffb"/>
    <p:sldId xmlns:r="http://schemas.openxmlformats.org/officeDocument/2006/relationships" id="257" r:id="R756eb657f001413e"/>
    <p:sldId xmlns:r="http://schemas.openxmlformats.org/officeDocument/2006/relationships" id="258" r:id="Rf57756bae4e7477d"/>
    <p:sldId xmlns:r="http://schemas.openxmlformats.org/officeDocument/2006/relationships" id="259" r:id="Rfb4c2b4ff25c435f"/>
    <p:sldId xmlns:r="http://schemas.openxmlformats.org/officeDocument/2006/relationships" id="260" r:id="Rbe0be419f8054db5"/>
    <p:sldId xmlns:r="http://schemas.openxmlformats.org/officeDocument/2006/relationships" id="261" r:id="R85bbede0e9ea4c46"/>
    <p:sldId xmlns:r="http://schemas.openxmlformats.org/officeDocument/2006/relationships" id="262" r:id="R945ced591e26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2a652bc8fd4412" /><Relationship Type="http://schemas.openxmlformats.org/officeDocument/2006/relationships/slide" Target="/ppt/slides/slide1.xml" Id="R1044978365ad4ffb" /><Relationship Type="http://schemas.openxmlformats.org/officeDocument/2006/relationships/slide" Target="/ppt/slides/slide2.xml" Id="R756eb657f001413e" /><Relationship Type="http://schemas.openxmlformats.org/officeDocument/2006/relationships/slide" Target="/ppt/slides/slide3.xml" Id="Rf57756bae4e7477d" /><Relationship Type="http://schemas.openxmlformats.org/officeDocument/2006/relationships/slide" Target="/ppt/slides/slide4.xml" Id="Rfb4c2b4ff25c435f" /><Relationship Type="http://schemas.openxmlformats.org/officeDocument/2006/relationships/slide" Target="/ppt/slides/slide5.xml" Id="Rbe0be419f8054db5" /><Relationship Type="http://schemas.openxmlformats.org/officeDocument/2006/relationships/slide" Target="/ppt/slides/slide6.xml" Id="R85bbede0e9ea4c46" /><Relationship Type="http://schemas.openxmlformats.org/officeDocument/2006/relationships/slide" Target="/ppt/slides/slide7.xml" Id="R945ced591e26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2b874559a4b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a80b7f3974da6" /><Relationship Type="http://schemas.openxmlformats.org/officeDocument/2006/relationships/theme" Target="/ppt/slideMasters/theme/theme1.xml" Id="R4513b321c6ab4c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0a80b7f397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07b337f4f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321fae0ca4c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f1fa1a447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e4f17f16a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124a91371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38d44d3a7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3b8a114df4b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 MATIC SOLUTION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MATIC SOLUTION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1 126 007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JONASSEN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Østerøyveien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928 693 333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MATIC SOLUTION AS</a:t>
            </a:r>
          </a:p>
        </p:txBody>
      </p:sp>
    </p:spTree>
  </p:cSld>
  <p:clrMapOvr>
    <a:masterClrMapping xmlns:a="http://schemas.openxmlformats.org/drawingml/2006/main"/>
  </p:clrMapOvr>
</p:sld>
</file>