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15dab9d59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1f77aae4d4a92"/>
  </p:sldMasterIdLst>
  <p:sldIdLst>
    <p:sldId xmlns:r="http://schemas.openxmlformats.org/officeDocument/2006/relationships" id="256" r:id="Re8dfb5e13a6a43be"/>
    <p:sldId xmlns:r="http://schemas.openxmlformats.org/officeDocument/2006/relationships" id="257" r:id="R1980ff50f9664f41"/>
    <p:sldId xmlns:r="http://schemas.openxmlformats.org/officeDocument/2006/relationships" id="258" r:id="R47df3b5184f54155"/>
    <p:sldId xmlns:r="http://schemas.openxmlformats.org/officeDocument/2006/relationships" id="259" r:id="R21ca845e564a44e5"/>
    <p:sldId xmlns:r="http://schemas.openxmlformats.org/officeDocument/2006/relationships" id="260" r:id="Rcb21c0af54f84c92"/>
    <p:sldId xmlns:r="http://schemas.openxmlformats.org/officeDocument/2006/relationships" id="261" r:id="Rb5ad845168d54bbb"/>
    <p:sldId xmlns:r="http://schemas.openxmlformats.org/officeDocument/2006/relationships" id="262" r:id="Rdfa558407f46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1f77aae4d4a92" /><Relationship Type="http://schemas.openxmlformats.org/officeDocument/2006/relationships/slide" Target="/ppt/slides/slide1.xml" Id="Re8dfb5e13a6a43be" /><Relationship Type="http://schemas.openxmlformats.org/officeDocument/2006/relationships/slide" Target="/ppt/slides/slide2.xml" Id="R1980ff50f9664f41" /><Relationship Type="http://schemas.openxmlformats.org/officeDocument/2006/relationships/slide" Target="/ppt/slides/slide3.xml" Id="R47df3b5184f54155" /><Relationship Type="http://schemas.openxmlformats.org/officeDocument/2006/relationships/slide" Target="/ppt/slides/slide4.xml" Id="R21ca845e564a44e5" /><Relationship Type="http://schemas.openxmlformats.org/officeDocument/2006/relationships/slide" Target="/ppt/slides/slide5.xml" Id="Rcb21c0af54f84c92" /><Relationship Type="http://schemas.openxmlformats.org/officeDocument/2006/relationships/slide" Target="/ppt/slides/slide6.xml" Id="Rb5ad845168d54bbb" /><Relationship Type="http://schemas.openxmlformats.org/officeDocument/2006/relationships/slide" Target="/ppt/slides/slide7.xml" Id="Rdfa558407f46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504550e17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f2bdbb101408f" /><Relationship Type="http://schemas.openxmlformats.org/officeDocument/2006/relationships/theme" Target="/ppt/slideMasters/theme/theme1.xml" Id="R965eccd82da4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f2bdbb101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91378ce8f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11ced23c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f85d4c2e8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828dbbff74d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532ec25a84f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1d4e366c5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601f0bc20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SOFA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II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14 026 472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Sandmark, Rotamarka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928 694 763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