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3ef835918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0f5a5fe1864af6"/>
  </p:sldMasterIdLst>
  <p:sldIdLst>
    <p:sldId xmlns:r="http://schemas.openxmlformats.org/officeDocument/2006/relationships" id="256" r:id="Rbee086ad79a14941"/>
    <p:sldId xmlns:r="http://schemas.openxmlformats.org/officeDocument/2006/relationships" id="257" r:id="Rbdfa737141ed4adb"/>
    <p:sldId xmlns:r="http://schemas.openxmlformats.org/officeDocument/2006/relationships" id="258" r:id="Ree2dce8adbc648b1"/>
    <p:sldId xmlns:r="http://schemas.openxmlformats.org/officeDocument/2006/relationships" id="259" r:id="R9017b589973c4398"/>
    <p:sldId xmlns:r="http://schemas.openxmlformats.org/officeDocument/2006/relationships" id="260" r:id="R244fd1f7abb3480c"/>
    <p:sldId xmlns:r="http://schemas.openxmlformats.org/officeDocument/2006/relationships" id="261" r:id="R093225b8beeb49bb"/>
    <p:sldId xmlns:r="http://schemas.openxmlformats.org/officeDocument/2006/relationships" id="262" r:id="R02646ac3773f4a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f5a5fe1864af6" /><Relationship Type="http://schemas.openxmlformats.org/officeDocument/2006/relationships/slide" Target="/ppt/slides/slide1.xml" Id="Rbee086ad79a14941" /><Relationship Type="http://schemas.openxmlformats.org/officeDocument/2006/relationships/slide" Target="/ppt/slides/slide2.xml" Id="Rbdfa737141ed4adb" /><Relationship Type="http://schemas.openxmlformats.org/officeDocument/2006/relationships/slide" Target="/ppt/slides/slide3.xml" Id="Ree2dce8adbc648b1" /><Relationship Type="http://schemas.openxmlformats.org/officeDocument/2006/relationships/slide" Target="/ppt/slides/slide4.xml" Id="R9017b589973c4398" /><Relationship Type="http://schemas.openxmlformats.org/officeDocument/2006/relationships/slide" Target="/ppt/slides/slide5.xml" Id="R244fd1f7abb3480c" /><Relationship Type="http://schemas.openxmlformats.org/officeDocument/2006/relationships/slide" Target="/ppt/slides/slide6.xml" Id="R093225b8beeb49bb" /><Relationship Type="http://schemas.openxmlformats.org/officeDocument/2006/relationships/slide" Target="/ppt/slides/slide7.xml" Id="R02646ac3773f4a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043ca4a82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65b362d044bc8" /><Relationship Type="http://schemas.openxmlformats.org/officeDocument/2006/relationships/theme" Target="/ppt/slideMasters/theme/theme1.xml" Id="Rb56f0b88ecf1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365b362d044b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39ce9da96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1f502affb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f34cc61dc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123b20ad245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4395e7b4c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9279ceb874e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5125b732643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MEIDELL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FINANS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45 632 463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111 747 801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633 466 985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Flakkavågsvegen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FINANS AS</a:t>
            </a:r>
          </a:p>
        </p:txBody>
      </p:sp>
    </p:spTree>
  </p:cSld>
  <p:clrMapOvr>
    <a:masterClrMapping xmlns:a="http://schemas.openxmlformats.org/drawingml/2006/main"/>
  </p:clrMapOvr>
</p:sld>
</file>