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a6372a2a7c4b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2a0427d7834470"/>
  </p:sldMasterIdLst>
  <p:sldIdLst>
    <p:sldId xmlns:r="http://schemas.openxmlformats.org/officeDocument/2006/relationships" id="256" r:id="R68901f9df4ef464f"/>
    <p:sldId xmlns:r="http://schemas.openxmlformats.org/officeDocument/2006/relationships" id="257" r:id="Rc680272c920e419d"/>
    <p:sldId xmlns:r="http://schemas.openxmlformats.org/officeDocument/2006/relationships" id="258" r:id="R6365fcba662d4b3f"/>
    <p:sldId xmlns:r="http://schemas.openxmlformats.org/officeDocument/2006/relationships" id="259" r:id="R8faf27dd3b6a42a6"/>
    <p:sldId xmlns:r="http://schemas.openxmlformats.org/officeDocument/2006/relationships" id="260" r:id="R814fe57481fb4cd9"/>
    <p:sldId xmlns:r="http://schemas.openxmlformats.org/officeDocument/2006/relationships" id="261" r:id="R81052c6e99554876"/>
    <p:sldId xmlns:r="http://schemas.openxmlformats.org/officeDocument/2006/relationships" id="262" r:id="Rc37cb6257ce045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2a0427d7834470" /><Relationship Type="http://schemas.openxmlformats.org/officeDocument/2006/relationships/slide" Target="/ppt/slides/slide1.xml" Id="R68901f9df4ef464f" /><Relationship Type="http://schemas.openxmlformats.org/officeDocument/2006/relationships/slide" Target="/ppt/slides/slide2.xml" Id="Rc680272c920e419d" /><Relationship Type="http://schemas.openxmlformats.org/officeDocument/2006/relationships/slide" Target="/ppt/slides/slide3.xml" Id="R6365fcba662d4b3f" /><Relationship Type="http://schemas.openxmlformats.org/officeDocument/2006/relationships/slide" Target="/ppt/slides/slide4.xml" Id="R8faf27dd3b6a42a6" /><Relationship Type="http://schemas.openxmlformats.org/officeDocument/2006/relationships/slide" Target="/ppt/slides/slide5.xml" Id="R814fe57481fb4cd9" /><Relationship Type="http://schemas.openxmlformats.org/officeDocument/2006/relationships/slide" Target="/ppt/slides/slide6.xml" Id="R81052c6e99554876" /><Relationship Type="http://schemas.openxmlformats.org/officeDocument/2006/relationships/slide" Target="/ppt/slides/slide7.xml" Id="Rc37cb6257ce045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69d303038948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2a52c317d47a1" /><Relationship Type="http://schemas.openxmlformats.org/officeDocument/2006/relationships/theme" Target="/ppt/slideMasters/theme/theme1.xml" Id="R1f6b03b72e884b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42a52c317d47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d8374d7ec46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673dcec6249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bb7abb78c41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3e323241840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287a80d7a48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c385aa64544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289d164d145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DAKA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DAKA HOLDING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1 064 045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3 257 308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DANIEL KÅSA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Frankrigveien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1809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928 695 697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