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ebf442ccd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6b4e11f9047bc"/>
  </p:sldMasterIdLst>
  <p:sldIdLst>
    <p:sldId xmlns:r="http://schemas.openxmlformats.org/officeDocument/2006/relationships" id="256" r:id="Rea9a71727f9b4c54"/>
    <p:sldId xmlns:r="http://schemas.openxmlformats.org/officeDocument/2006/relationships" id="257" r:id="R0a7374a1333b4abf"/>
    <p:sldId xmlns:r="http://schemas.openxmlformats.org/officeDocument/2006/relationships" id="258" r:id="R06be3c6805e44e3a"/>
    <p:sldId xmlns:r="http://schemas.openxmlformats.org/officeDocument/2006/relationships" id="259" r:id="Re6da0861485d4f09"/>
    <p:sldId xmlns:r="http://schemas.openxmlformats.org/officeDocument/2006/relationships" id="260" r:id="R5b5e60d673b343bd"/>
    <p:sldId xmlns:r="http://schemas.openxmlformats.org/officeDocument/2006/relationships" id="261" r:id="R1a6aa5121c3a4476"/>
    <p:sldId xmlns:r="http://schemas.openxmlformats.org/officeDocument/2006/relationships" id="262" r:id="Rd9c002561954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6b4e11f9047bc" /><Relationship Type="http://schemas.openxmlformats.org/officeDocument/2006/relationships/slide" Target="/ppt/slides/slide1.xml" Id="Rea9a71727f9b4c54" /><Relationship Type="http://schemas.openxmlformats.org/officeDocument/2006/relationships/slide" Target="/ppt/slides/slide2.xml" Id="R0a7374a1333b4abf" /><Relationship Type="http://schemas.openxmlformats.org/officeDocument/2006/relationships/slide" Target="/ppt/slides/slide3.xml" Id="R06be3c6805e44e3a" /><Relationship Type="http://schemas.openxmlformats.org/officeDocument/2006/relationships/slide" Target="/ppt/slides/slide4.xml" Id="Re6da0861485d4f09" /><Relationship Type="http://schemas.openxmlformats.org/officeDocument/2006/relationships/slide" Target="/ppt/slides/slide5.xml" Id="R5b5e60d673b343bd" /><Relationship Type="http://schemas.openxmlformats.org/officeDocument/2006/relationships/slide" Target="/ppt/slides/slide6.xml" Id="R1a6aa5121c3a4476" /><Relationship Type="http://schemas.openxmlformats.org/officeDocument/2006/relationships/slide" Target="/ppt/slides/slide7.xml" Id="Rd9c002561954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8de5e4be1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c90c35cd544f8" /><Relationship Type="http://schemas.openxmlformats.org/officeDocument/2006/relationships/theme" Target="/ppt/slideMasters/theme/theme1.xml" Id="Ra603217c7be9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c90c35cd5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835de3b9e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d44c4f6540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9858744be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edc075bf48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be79d5c154c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699d54d79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1546a1312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MABENI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16 587 410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22 576 661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BODIL KATRINE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THORVALD HELMEN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928 700 615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MABENI AS</a:t>
            </a:r>
          </a:p>
        </p:txBody>
      </p:sp>
    </p:spTree>
  </p:cSld>
  <p:clrMapOvr>
    <a:masterClrMapping xmlns:a="http://schemas.openxmlformats.org/drawingml/2006/main"/>
  </p:clrMapOvr>
</p:sld>
</file>